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  <p:sldMasterId id="2147483693" r:id="rId3"/>
    <p:sldMasterId id="2147483706" r:id="rId4"/>
    <p:sldMasterId id="2147483718" r:id="rId5"/>
    <p:sldMasterId id="2147483732" r:id="rId6"/>
  </p:sldMasterIdLst>
  <p:notesMasterIdLst>
    <p:notesMasterId r:id="rId45"/>
  </p:notesMasterIdLst>
  <p:handoutMasterIdLst>
    <p:handoutMasterId r:id="rId46"/>
  </p:handoutMasterIdLst>
  <p:sldIdLst>
    <p:sldId id="256" r:id="rId7"/>
    <p:sldId id="497" r:id="rId8"/>
    <p:sldId id="589" r:id="rId9"/>
    <p:sldId id="588" r:id="rId10"/>
    <p:sldId id="591" r:id="rId11"/>
    <p:sldId id="565" r:id="rId12"/>
    <p:sldId id="560" r:id="rId13"/>
    <p:sldId id="593" r:id="rId14"/>
    <p:sldId id="567" r:id="rId15"/>
    <p:sldId id="592" r:id="rId16"/>
    <p:sldId id="569" r:id="rId17"/>
    <p:sldId id="495" r:id="rId18"/>
    <p:sldId id="561" r:id="rId19"/>
    <p:sldId id="584" r:id="rId20"/>
    <p:sldId id="505" r:id="rId21"/>
    <p:sldId id="580" r:id="rId22"/>
    <p:sldId id="579" r:id="rId23"/>
    <p:sldId id="577" r:id="rId24"/>
    <p:sldId id="600" r:id="rId25"/>
    <p:sldId id="575" r:id="rId26"/>
    <p:sldId id="573" r:id="rId27"/>
    <p:sldId id="571" r:id="rId28"/>
    <p:sldId id="549" r:id="rId29"/>
    <p:sldId id="603" r:id="rId30"/>
    <p:sldId id="605" r:id="rId31"/>
    <p:sldId id="595" r:id="rId32"/>
    <p:sldId id="601" r:id="rId33"/>
    <p:sldId id="602" r:id="rId34"/>
    <p:sldId id="608" r:id="rId35"/>
    <p:sldId id="607" r:id="rId36"/>
    <p:sldId id="555" r:id="rId37"/>
    <p:sldId id="582" r:id="rId38"/>
    <p:sldId id="552" r:id="rId39"/>
    <p:sldId id="551" r:id="rId40"/>
    <p:sldId id="524" r:id="rId41"/>
    <p:sldId id="609" r:id="rId42"/>
    <p:sldId id="610" r:id="rId43"/>
    <p:sldId id="530" r:id="rId44"/>
  </p:sldIdLst>
  <p:sldSz cx="9144000" cy="5715000" type="screen16x1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6005A"/>
    <a:srgbClr val="E8F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71" autoAdjust="0"/>
  </p:normalViewPr>
  <p:slideViewPr>
    <p:cSldViewPr showGuides="1">
      <p:cViewPr>
        <p:scale>
          <a:sx n="90" d="100"/>
          <a:sy n="90" d="100"/>
        </p:scale>
        <p:origin x="-282" y="-3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2364"/>
    </p:cViewPr>
  </p:sorterViewPr>
  <p:notesViewPr>
    <p:cSldViewPr showGuides="1">
      <p:cViewPr varScale="1">
        <p:scale>
          <a:sx n="61" d="100"/>
          <a:sy n="61" d="100"/>
        </p:scale>
        <p:origin x="-2275" y="-91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161965191245935E-2"/>
          <c:y val="5.8010635328412143E-2"/>
          <c:w val="0.88633552480696565"/>
          <c:h val="0.783736313263872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Online</c:v>
                </c:pt>
              </c:strCache>
            </c:strRef>
          </c:tx>
          <c:spPr>
            <a:solidFill>
              <a:schemeClr val="accent5">
                <a:lumMod val="25000"/>
              </a:schemeClr>
            </a:solidFill>
          </c:spPr>
          <c:invertIfNegative val="0"/>
          <c:cat>
            <c:numRef>
              <c:f>Tabelle1!$A$2:$A$48</c:f>
              <c:numCache>
                <c:formatCode>General</c:formatCode>
                <c:ptCount val="4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</c:numCache>
            </c:numRef>
          </c:cat>
          <c:val>
            <c:numRef>
              <c:f>Tabelle1!$B$2:$B$48</c:f>
              <c:numCache>
                <c:formatCode>#,##0</c:formatCode>
                <c:ptCount val="47"/>
                <c:pt idx="0">
                  <c:v>73.913043478261031</c:v>
                </c:pt>
                <c:pt idx="1">
                  <c:v>70.381231671554218</c:v>
                </c:pt>
                <c:pt idx="2">
                  <c:v>64.882032667876558</c:v>
                </c:pt>
                <c:pt idx="3">
                  <c:v>39.968895800933133</c:v>
                </c:pt>
                <c:pt idx="4">
                  <c:v>59.153439153439145</c:v>
                </c:pt>
                <c:pt idx="5">
                  <c:v>42.479856759176293</c:v>
                </c:pt>
                <c:pt idx="6">
                  <c:v>37.12072304712725</c:v>
                </c:pt>
                <c:pt idx="7">
                  <c:v>34.235074626865668</c:v>
                </c:pt>
                <c:pt idx="8">
                  <c:v>44.654459539279344</c:v>
                </c:pt>
                <c:pt idx="9">
                  <c:v>39.787798408488065</c:v>
                </c:pt>
                <c:pt idx="10">
                  <c:v>54.9949545913219</c:v>
                </c:pt>
                <c:pt idx="11">
                  <c:v>30.13333333333328</c:v>
                </c:pt>
                <c:pt idx="12">
                  <c:v>33.967046894803545</c:v>
                </c:pt>
                <c:pt idx="13">
                  <c:v>36.607142857142854</c:v>
                </c:pt>
                <c:pt idx="14">
                  <c:v>35.510204081632445</c:v>
                </c:pt>
                <c:pt idx="15">
                  <c:v>36.808572256009313</c:v>
                </c:pt>
                <c:pt idx="16">
                  <c:v>51.975051975051983</c:v>
                </c:pt>
                <c:pt idx="17">
                  <c:v>30.510585305105852</c:v>
                </c:pt>
                <c:pt idx="18">
                  <c:v>39.691444600280427</c:v>
                </c:pt>
                <c:pt idx="19">
                  <c:v>29.558011049723717</c:v>
                </c:pt>
                <c:pt idx="20">
                  <c:v>34.049586776859506</c:v>
                </c:pt>
                <c:pt idx="21">
                  <c:v>35.043478260869556</c:v>
                </c:pt>
                <c:pt idx="22">
                  <c:v>33.566433566433545</c:v>
                </c:pt>
                <c:pt idx="23">
                  <c:v>48.818897637795153</c:v>
                </c:pt>
                <c:pt idx="24">
                  <c:v>34.825581395348834</c:v>
                </c:pt>
                <c:pt idx="25">
                  <c:v>35.514797832430176</c:v>
                </c:pt>
                <c:pt idx="26">
                  <c:v>31.931623931623875</c:v>
                </c:pt>
                <c:pt idx="27">
                  <c:v>0</c:v>
                </c:pt>
                <c:pt idx="28">
                  <c:v>28.981348637015746</c:v>
                </c:pt>
                <c:pt idx="29">
                  <c:v>31.677018633540371</c:v>
                </c:pt>
                <c:pt idx="30">
                  <c:v>46.12920448478377</c:v>
                </c:pt>
                <c:pt idx="31">
                  <c:v>39.183673469387656</c:v>
                </c:pt>
                <c:pt idx="32">
                  <c:v>23.259493670886076</c:v>
                </c:pt>
                <c:pt idx="33">
                  <c:v>29.618202853837229</c:v>
                </c:pt>
                <c:pt idx="34">
                  <c:v>38.495857233906953</c:v>
                </c:pt>
                <c:pt idx="35">
                  <c:v>27.166437414030259</c:v>
                </c:pt>
                <c:pt idx="36">
                  <c:v>27.002783792143489</c:v>
                </c:pt>
                <c:pt idx="37">
                  <c:v>34.095082636196693</c:v>
                </c:pt>
                <c:pt idx="38">
                  <c:v>30.341463414634145</c:v>
                </c:pt>
                <c:pt idx="39">
                  <c:v>20.790960451977401</c:v>
                </c:pt>
                <c:pt idx="40">
                  <c:v>31.719745222929884</c:v>
                </c:pt>
                <c:pt idx="41">
                  <c:v>23.203883495145632</c:v>
                </c:pt>
                <c:pt idx="42">
                  <c:v>23.659420289855074</c:v>
                </c:pt>
                <c:pt idx="43">
                  <c:v>20.991561181434598</c:v>
                </c:pt>
                <c:pt idx="44">
                  <c:v>21.031601888848531</c:v>
                </c:pt>
                <c:pt idx="45">
                  <c:v>23.926380368098165</c:v>
                </c:pt>
                <c:pt idx="46">
                  <c:v>16.222222222222161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Paper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numRef>
              <c:f>Tabelle1!$A$2:$A$48</c:f>
              <c:numCache>
                <c:formatCode>General</c:formatCode>
                <c:ptCount val="4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</c:numCache>
            </c:numRef>
          </c:cat>
          <c:val>
            <c:numRef>
              <c:f>Tabelle1!$C$2:$C$48</c:f>
              <c:numCache>
                <c:formatCode>#,##0</c:formatCode>
                <c:ptCount val="47"/>
                <c:pt idx="0">
                  <c:v>14.130434782608702</c:v>
                </c:pt>
                <c:pt idx="1">
                  <c:v>0</c:v>
                </c:pt>
                <c:pt idx="2">
                  <c:v>0</c:v>
                </c:pt>
                <c:pt idx="3">
                  <c:v>20.839813374805601</c:v>
                </c:pt>
                <c:pt idx="4">
                  <c:v>1.0052910052909958</c:v>
                </c:pt>
                <c:pt idx="5">
                  <c:v>16.786034019695613</c:v>
                </c:pt>
                <c:pt idx="6">
                  <c:v>21.368624919302732</c:v>
                </c:pt>
                <c:pt idx="7">
                  <c:v>24.067164179104491</c:v>
                </c:pt>
                <c:pt idx="8">
                  <c:v>12.108682811577086</c:v>
                </c:pt>
                <c:pt idx="9">
                  <c:v>16</c:v>
                </c:pt>
                <c:pt idx="10">
                  <c:v>0</c:v>
                </c:pt>
                <c:pt idx="11">
                  <c:v>23.733333333333256</c:v>
                </c:pt>
                <c:pt idx="12">
                  <c:v>19.645120405576677</c:v>
                </c:pt>
                <c:pt idx="13">
                  <c:v>16.666666666666671</c:v>
                </c:pt>
                <c:pt idx="14">
                  <c:v>17.725947521865848</c:v>
                </c:pt>
                <c:pt idx="15">
                  <c:v>16.333622936576848</c:v>
                </c:pt>
                <c:pt idx="16">
                  <c:v>0</c:v>
                </c:pt>
                <c:pt idx="17">
                  <c:v>21.419676214196759</c:v>
                </c:pt>
                <c:pt idx="18">
                  <c:v>12.201963534361848</c:v>
                </c:pt>
                <c:pt idx="19">
                  <c:v>21.961325966850833</c:v>
                </c:pt>
                <c:pt idx="20">
                  <c:v>16.611570247933884</c:v>
                </c:pt>
                <c:pt idx="21">
                  <c:v>14.2608695652174</c:v>
                </c:pt>
                <c:pt idx="22">
                  <c:v>15.501165501165501</c:v>
                </c:pt>
                <c:pt idx="23">
                  <c:v>0</c:v>
                </c:pt>
                <c:pt idx="24">
                  <c:v>13.720930232558139</c:v>
                </c:pt>
                <c:pt idx="25">
                  <c:v>12.963734889537346</c:v>
                </c:pt>
                <c:pt idx="26">
                  <c:v>16</c:v>
                </c:pt>
                <c:pt idx="27">
                  <c:v>47.878787878787875</c:v>
                </c:pt>
                <c:pt idx="28">
                  <c:v>18.07747489239598</c:v>
                </c:pt>
                <c:pt idx="29">
                  <c:v>14.551907719609606</c:v>
                </c:pt>
                <c:pt idx="30">
                  <c:v>0</c:v>
                </c:pt>
                <c:pt idx="31">
                  <c:v>6.9387755102040813</c:v>
                </c:pt>
                <c:pt idx="32">
                  <c:v>22.310126582278485</c:v>
                </c:pt>
                <c:pt idx="33">
                  <c:v>15.194755109911299</c:v>
                </c:pt>
                <c:pt idx="34">
                  <c:v>6.3097514340344194</c:v>
                </c:pt>
                <c:pt idx="35">
                  <c:v>17.606602475928472</c:v>
                </c:pt>
                <c:pt idx="36">
                  <c:v>17.44509743272495</c:v>
                </c:pt>
                <c:pt idx="37">
                  <c:v>9.8347276066108797</c:v>
                </c:pt>
                <c:pt idx="38">
                  <c:v>13.195121951219511</c:v>
                </c:pt>
                <c:pt idx="39">
                  <c:v>22.109227871939684</c:v>
                </c:pt>
                <c:pt idx="40">
                  <c:v>9.4267515923566947</c:v>
                </c:pt>
                <c:pt idx="41">
                  <c:v>17.184466019417513</c:v>
                </c:pt>
                <c:pt idx="42">
                  <c:v>16.050724637681121</c:v>
                </c:pt>
                <c:pt idx="43">
                  <c:v>18.670886075949369</c:v>
                </c:pt>
                <c:pt idx="44">
                  <c:v>17.762440973483404</c:v>
                </c:pt>
                <c:pt idx="45">
                  <c:v>9.969325153374232</c:v>
                </c:pt>
                <c:pt idx="46">
                  <c:v>17.333333333333275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100"/>
        <c:axId val="125691392"/>
        <c:axId val="125693312"/>
      </c:barChart>
      <c:catAx>
        <c:axId val="1256913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Higher Education Institution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5693312"/>
        <c:crosses val="autoZero"/>
        <c:auto val="1"/>
        <c:lblAlgn val="ctr"/>
        <c:lblOffset val="100"/>
        <c:noMultiLvlLbl val="0"/>
      </c:catAx>
      <c:valAx>
        <c:axId val="1256933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e-DE"/>
                  <a:t>Per cent</a:t>
                </a:r>
              </a:p>
              <a:p>
                <a:pPr>
                  <a:defRPr/>
                </a:pPr>
                <a:endParaRPr lang="de-DE"/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25691392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  <c:layout>
        <c:manualLayout>
          <c:xMode val="edge"/>
          <c:yMode val="edge"/>
          <c:x val="0.22533220032278609"/>
          <c:y val="0.10233515909535358"/>
          <c:w val="0.15843937986012818"/>
          <c:h val="0.16604868925204111"/>
        </c:manualLayout>
      </c:layout>
      <c:overlay val="0"/>
      <c:spPr>
        <a:solidFill>
          <a:schemeClr val="accent1">
            <a:lumMod val="20000"/>
            <a:lumOff val="80000"/>
          </a:schemeClr>
        </a:solidFill>
      </c:spPr>
    </c:legend>
    <c:plotVisOnly val="1"/>
    <c:dispBlanksAs val="gap"/>
    <c:showDLblsOverMax val="0"/>
  </c:chart>
  <c:spPr>
    <a:solidFill>
      <a:schemeClr val="accent2">
        <a:lumMod val="60000"/>
        <a:lumOff val="40000"/>
      </a:schemeClr>
    </a:solidFill>
  </c:spPr>
  <c:txPr>
    <a:bodyPr/>
    <a:lstStyle/>
    <a:p>
      <a:pPr>
        <a:defRPr sz="1799"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57487E-424A-4D3B-9E35-408273309C07}" type="doc">
      <dgm:prSet loTypeId="urn:microsoft.com/office/officeart/2005/8/layout/radial1" loCatId="cycle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59CB8F01-BB64-4748-8DA0-CA832051AEE6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sz="2400" dirty="0" smtClean="0"/>
            <a:t>INCHER-Kassel</a:t>
          </a:r>
          <a:endParaRPr lang="en-GB" sz="2400" dirty="0"/>
        </a:p>
      </dgm:t>
    </dgm:pt>
    <dgm:pt modelId="{21DA7481-A6C8-426A-8712-15C9BB1B5168}" type="parTrans" cxnId="{0BFBA8AD-1217-448C-BD42-FCB4CA8A582C}">
      <dgm:prSet/>
      <dgm:spPr/>
      <dgm:t>
        <a:bodyPr/>
        <a:lstStyle/>
        <a:p>
          <a:endParaRPr lang="en-GB" sz="2000"/>
        </a:p>
      </dgm:t>
    </dgm:pt>
    <dgm:pt modelId="{9DFA0B1B-4FFF-4868-B673-D31513EBB89A}" type="sibTrans" cxnId="{0BFBA8AD-1217-448C-BD42-FCB4CA8A582C}">
      <dgm:prSet/>
      <dgm:spPr/>
      <dgm:t>
        <a:bodyPr/>
        <a:lstStyle/>
        <a:p>
          <a:endParaRPr lang="en-GB" sz="2000"/>
        </a:p>
      </dgm:t>
    </dgm:pt>
    <dgm:pt modelId="{D08F28EB-AE57-4A38-BC52-0E706BD6F74D}">
      <dgm:prSet phldrT="[Text]" custT="1"/>
      <dgm:spPr/>
      <dgm:t>
        <a:bodyPr/>
        <a:lstStyle/>
        <a:p>
          <a:r>
            <a:rPr lang="en-GB" sz="2400" b="1" dirty="0" smtClean="0">
              <a:solidFill>
                <a:schemeClr val="bg1"/>
              </a:solidFill>
            </a:rPr>
            <a:t>Africa</a:t>
          </a:r>
          <a:r>
            <a:rPr lang="en-GB" sz="2000" dirty="0" smtClean="0"/>
            <a:t/>
          </a:r>
          <a:br>
            <a:rPr lang="en-GB" sz="2000" dirty="0" smtClean="0"/>
          </a:br>
          <a:r>
            <a:rPr lang="en-GB" sz="2000" dirty="0" smtClean="0"/>
            <a:t>Cameroon, Ghana, Kenya, Malawi, Namibia, Nigeria, South Africa, Uganda, Tanzania</a:t>
          </a:r>
          <a:endParaRPr lang="en-GB" sz="2000" dirty="0"/>
        </a:p>
      </dgm:t>
    </dgm:pt>
    <dgm:pt modelId="{8F462448-6ED7-4859-966A-A3200A7C8E57}" type="parTrans" cxnId="{8C709156-0193-4898-B1D8-7017A7B09F22}">
      <dgm:prSet custT="1"/>
      <dgm:spPr>
        <a:ln w="57150"/>
      </dgm:spPr>
      <dgm:t>
        <a:bodyPr/>
        <a:lstStyle/>
        <a:p>
          <a:endParaRPr lang="en-GB" sz="2000"/>
        </a:p>
      </dgm:t>
    </dgm:pt>
    <dgm:pt modelId="{DE61A600-B43D-4010-BF31-6D5CF5CBE699}" type="sibTrans" cxnId="{8C709156-0193-4898-B1D8-7017A7B09F22}">
      <dgm:prSet/>
      <dgm:spPr/>
      <dgm:t>
        <a:bodyPr/>
        <a:lstStyle/>
        <a:p>
          <a:endParaRPr lang="en-GB" sz="2000"/>
        </a:p>
      </dgm:t>
    </dgm:pt>
    <dgm:pt modelId="{8A22FC81-D6ED-4046-9670-2EF85C212CAF}">
      <dgm:prSet phldrT="[Text]" custT="1"/>
      <dgm:spPr/>
      <dgm:t>
        <a:bodyPr/>
        <a:lstStyle/>
        <a:p>
          <a:r>
            <a:rPr lang="en-GB" sz="2400" b="1" dirty="0" smtClean="0">
              <a:solidFill>
                <a:schemeClr val="bg1"/>
              </a:solidFill>
            </a:rPr>
            <a:t>Asia</a:t>
          </a:r>
          <a:r>
            <a:rPr lang="en-GB" sz="2000" dirty="0" smtClean="0"/>
            <a:t/>
          </a:r>
          <a:br>
            <a:rPr lang="en-GB" sz="2000" dirty="0" smtClean="0"/>
          </a:br>
          <a:r>
            <a:rPr lang="en-GB" sz="2000" dirty="0" smtClean="0"/>
            <a:t>Indonesia, Iran, Japan, Oman, Philippines, Vietnam</a:t>
          </a:r>
          <a:endParaRPr lang="en-GB" sz="2000" dirty="0"/>
        </a:p>
      </dgm:t>
    </dgm:pt>
    <dgm:pt modelId="{98B3DE2D-0840-4D78-81D6-6FE546C65171}" type="parTrans" cxnId="{37A33A4C-1974-4772-9EA2-B8030AD34C6D}">
      <dgm:prSet custT="1"/>
      <dgm:spPr>
        <a:ln w="57150"/>
      </dgm:spPr>
      <dgm:t>
        <a:bodyPr/>
        <a:lstStyle/>
        <a:p>
          <a:endParaRPr lang="en-GB" sz="2000"/>
        </a:p>
      </dgm:t>
    </dgm:pt>
    <dgm:pt modelId="{FFB34C60-7588-432D-A44A-044D7E4ACB22}" type="sibTrans" cxnId="{37A33A4C-1974-4772-9EA2-B8030AD34C6D}">
      <dgm:prSet/>
      <dgm:spPr/>
      <dgm:t>
        <a:bodyPr/>
        <a:lstStyle/>
        <a:p>
          <a:endParaRPr lang="en-GB" sz="2000"/>
        </a:p>
      </dgm:t>
    </dgm:pt>
    <dgm:pt modelId="{056068A5-22B5-409F-A6B5-923D57221F20}">
      <dgm:prSet phldrT="[Text]" custT="1"/>
      <dgm:spPr/>
      <dgm:t>
        <a:bodyPr/>
        <a:lstStyle/>
        <a:p>
          <a:r>
            <a:rPr lang="en-GB" sz="2400" b="1" dirty="0" smtClean="0"/>
            <a:t>Europe</a:t>
          </a:r>
          <a:r>
            <a:rPr lang="en-GB" sz="1800" dirty="0" smtClean="0"/>
            <a:t/>
          </a:r>
          <a:br>
            <a:rPr lang="en-GB" sz="1800" dirty="0" smtClean="0"/>
          </a:br>
          <a:r>
            <a:rPr lang="en-GB" sz="1800" dirty="0" smtClean="0"/>
            <a:t>Austria, Belgium, Czech Republic, Estonia, Finland, France, Italy, Netherlands, Norway, Portugal, Romania, Spain, Sweden,</a:t>
          </a:r>
          <a:br>
            <a:rPr lang="en-GB" sz="1800" dirty="0" smtClean="0"/>
          </a:br>
          <a:r>
            <a:rPr lang="en-GB" sz="1800" dirty="0" smtClean="0"/>
            <a:t> Switzerland, United Kingdom</a:t>
          </a:r>
          <a:endParaRPr lang="en-GB" sz="1800" dirty="0"/>
        </a:p>
      </dgm:t>
    </dgm:pt>
    <dgm:pt modelId="{624AA17C-5AA2-4A44-99A4-74A2D0CF8C38}" type="parTrans" cxnId="{A652369A-43D6-47F1-80AE-7E49730B0874}">
      <dgm:prSet custT="1"/>
      <dgm:spPr>
        <a:ln w="57150"/>
      </dgm:spPr>
      <dgm:t>
        <a:bodyPr/>
        <a:lstStyle/>
        <a:p>
          <a:endParaRPr lang="en-GB" sz="2000"/>
        </a:p>
      </dgm:t>
    </dgm:pt>
    <dgm:pt modelId="{D5414F97-7761-4880-8659-D34F4AE11F40}" type="sibTrans" cxnId="{A652369A-43D6-47F1-80AE-7E49730B0874}">
      <dgm:prSet/>
      <dgm:spPr/>
      <dgm:t>
        <a:bodyPr/>
        <a:lstStyle/>
        <a:p>
          <a:endParaRPr lang="en-GB" sz="2000"/>
        </a:p>
      </dgm:t>
    </dgm:pt>
    <dgm:pt modelId="{FC6DC170-A6FB-40D8-836A-7FE3DF045E4A}">
      <dgm:prSet phldrT="[Text]" custT="1"/>
      <dgm:spPr/>
      <dgm:t>
        <a:bodyPr/>
        <a:lstStyle/>
        <a:p>
          <a:r>
            <a:rPr lang="de-DE" sz="2000" b="1" dirty="0" smtClean="0">
              <a:solidFill>
                <a:schemeClr val="bg1"/>
              </a:solidFill>
            </a:rPr>
            <a:t>Central </a:t>
          </a:r>
          <a:r>
            <a:rPr lang="de-DE" sz="2000" b="1" dirty="0" err="1" smtClean="0">
              <a:solidFill>
                <a:schemeClr val="bg1"/>
              </a:solidFill>
            </a:rPr>
            <a:t>America</a:t>
          </a:r>
          <a:r>
            <a:rPr lang="de-DE" sz="1800" b="1" dirty="0" smtClean="0">
              <a:solidFill>
                <a:schemeClr val="bg1"/>
              </a:solidFill>
            </a:rPr>
            <a:t/>
          </a:r>
          <a:br>
            <a:rPr lang="de-DE" sz="1800" b="1" dirty="0" smtClean="0">
              <a:solidFill>
                <a:schemeClr val="bg1"/>
              </a:solidFill>
            </a:rPr>
          </a:br>
          <a:r>
            <a:rPr lang="de-DE" sz="1800" dirty="0" smtClean="0">
              <a:solidFill>
                <a:schemeClr val="bg1"/>
              </a:solidFill>
            </a:rPr>
            <a:t>Costa Rica, </a:t>
          </a:r>
          <a:r>
            <a:rPr lang="de-DE" sz="1800" dirty="0" err="1" smtClean="0">
              <a:solidFill>
                <a:schemeClr val="bg1"/>
              </a:solidFill>
            </a:rPr>
            <a:t>El</a:t>
          </a:r>
          <a:r>
            <a:rPr lang="de-DE" sz="1800" dirty="0" smtClean="0">
              <a:solidFill>
                <a:schemeClr val="bg1"/>
              </a:solidFill>
            </a:rPr>
            <a:t> Salvadore,  Honduras, Guatemala, Mexico, Nicaragua, Panama</a:t>
          </a:r>
          <a:endParaRPr lang="en-GB" sz="1800" dirty="0"/>
        </a:p>
      </dgm:t>
    </dgm:pt>
    <dgm:pt modelId="{0B40AC29-A02F-4046-A90B-DA1A880AD676}" type="parTrans" cxnId="{3295DB7F-42DD-4574-B65D-65DBB0DBB410}">
      <dgm:prSet custT="1"/>
      <dgm:spPr>
        <a:ln w="57150"/>
      </dgm:spPr>
      <dgm:t>
        <a:bodyPr/>
        <a:lstStyle/>
        <a:p>
          <a:endParaRPr lang="en-GB" sz="2000"/>
        </a:p>
      </dgm:t>
    </dgm:pt>
    <dgm:pt modelId="{F4B5A3D9-947B-4D55-A8D7-1ABCD592DC53}" type="sibTrans" cxnId="{3295DB7F-42DD-4574-B65D-65DBB0DBB410}">
      <dgm:prSet/>
      <dgm:spPr/>
      <dgm:t>
        <a:bodyPr/>
        <a:lstStyle/>
        <a:p>
          <a:endParaRPr lang="en-GB" sz="2000"/>
        </a:p>
      </dgm:t>
    </dgm:pt>
    <dgm:pt modelId="{7AF24C01-5DF9-4374-AED9-1E544C77A14D}" type="pres">
      <dgm:prSet presAssocID="{1657487E-424A-4D3B-9E35-408273309C0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A2884ED-FD8B-45D2-80C4-E44EDB6D4581}" type="pres">
      <dgm:prSet presAssocID="{59CB8F01-BB64-4748-8DA0-CA832051AEE6}" presName="centerShape" presStyleLbl="node0" presStyleIdx="0" presStyleCnt="1" custScaleX="123409"/>
      <dgm:spPr/>
      <dgm:t>
        <a:bodyPr/>
        <a:lstStyle/>
        <a:p>
          <a:endParaRPr lang="en-GB"/>
        </a:p>
      </dgm:t>
    </dgm:pt>
    <dgm:pt modelId="{A221593D-A78D-4E00-A93D-60EE873C50BB}" type="pres">
      <dgm:prSet presAssocID="{8F462448-6ED7-4859-966A-A3200A7C8E57}" presName="Name9" presStyleLbl="parChTrans1D2" presStyleIdx="0" presStyleCnt="4"/>
      <dgm:spPr/>
      <dgm:t>
        <a:bodyPr/>
        <a:lstStyle/>
        <a:p>
          <a:endParaRPr lang="en-GB"/>
        </a:p>
      </dgm:t>
    </dgm:pt>
    <dgm:pt modelId="{088048AF-D24C-4492-BFA6-B839809DC58F}" type="pres">
      <dgm:prSet presAssocID="{8F462448-6ED7-4859-966A-A3200A7C8E57}" presName="connTx" presStyleLbl="parChTrans1D2" presStyleIdx="0" presStyleCnt="4"/>
      <dgm:spPr/>
      <dgm:t>
        <a:bodyPr/>
        <a:lstStyle/>
        <a:p>
          <a:endParaRPr lang="en-GB"/>
        </a:p>
      </dgm:t>
    </dgm:pt>
    <dgm:pt modelId="{7FFF3ED6-ECC0-4BB5-B7AF-612C53E77EFA}" type="pres">
      <dgm:prSet presAssocID="{D08F28EB-AE57-4A38-BC52-0E706BD6F74D}" presName="node" presStyleLbl="node1" presStyleIdx="0" presStyleCnt="4" custScaleX="335697" custScaleY="128440" custRadScaleRad="108352" custRadScaleInc="40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46DE67-3D68-4782-8BBC-F7377E4FBD04}" type="pres">
      <dgm:prSet presAssocID="{98B3DE2D-0840-4D78-81D6-6FE546C65171}" presName="Name9" presStyleLbl="parChTrans1D2" presStyleIdx="1" presStyleCnt="4"/>
      <dgm:spPr/>
      <dgm:t>
        <a:bodyPr/>
        <a:lstStyle/>
        <a:p>
          <a:endParaRPr lang="en-GB"/>
        </a:p>
      </dgm:t>
    </dgm:pt>
    <dgm:pt modelId="{AEF1624A-7E0A-42D2-9555-948DC72BD136}" type="pres">
      <dgm:prSet presAssocID="{98B3DE2D-0840-4D78-81D6-6FE546C65171}" presName="connTx" presStyleLbl="parChTrans1D2" presStyleIdx="1" presStyleCnt="4"/>
      <dgm:spPr/>
      <dgm:t>
        <a:bodyPr/>
        <a:lstStyle/>
        <a:p>
          <a:endParaRPr lang="en-GB"/>
        </a:p>
      </dgm:t>
    </dgm:pt>
    <dgm:pt modelId="{BCF3BAAF-B091-41A5-8963-D39C2388CC3A}" type="pres">
      <dgm:prSet presAssocID="{8A22FC81-D6ED-4046-9670-2EF85C212CAF}" presName="node" presStyleLbl="node1" presStyleIdx="1" presStyleCnt="4" custScaleX="197571" custScaleY="142358" custRadScaleRad="155759" custRadScaleInc="-88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84915A-E2EB-495F-890C-F13862F129AD}" type="pres">
      <dgm:prSet presAssocID="{624AA17C-5AA2-4A44-99A4-74A2D0CF8C38}" presName="Name9" presStyleLbl="parChTrans1D2" presStyleIdx="2" presStyleCnt="4"/>
      <dgm:spPr/>
      <dgm:t>
        <a:bodyPr/>
        <a:lstStyle/>
        <a:p>
          <a:endParaRPr lang="en-GB"/>
        </a:p>
      </dgm:t>
    </dgm:pt>
    <dgm:pt modelId="{AD393186-4D7D-45A6-9D74-42F24EEA5ADA}" type="pres">
      <dgm:prSet presAssocID="{624AA17C-5AA2-4A44-99A4-74A2D0CF8C38}" presName="connTx" presStyleLbl="parChTrans1D2" presStyleIdx="2" presStyleCnt="4"/>
      <dgm:spPr/>
      <dgm:t>
        <a:bodyPr/>
        <a:lstStyle/>
        <a:p>
          <a:endParaRPr lang="en-GB"/>
        </a:p>
      </dgm:t>
    </dgm:pt>
    <dgm:pt modelId="{6132D73E-44C6-43FA-9486-AEC8CD1BB690}" type="pres">
      <dgm:prSet presAssocID="{056068A5-22B5-409F-A6B5-923D57221F20}" presName="node" presStyleLbl="node1" presStyleIdx="2" presStyleCnt="4" custScaleX="506443" custScaleY="1179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F0A320-4233-4E96-BF0C-9369D199234F}" type="pres">
      <dgm:prSet presAssocID="{0B40AC29-A02F-4046-A90B-DA1A880AD676}" presName="Name9" presStyleLbl="parChTrans1D2" presStyleIdx="3" presStyleCnt="4"/>
      <dgm:spPr/>
      <dgm:t>
        <a:bodyPr/>
        <a:lstStyle/>
        <a:p>
          <a:endParaRPr lang="en-GB"/>
        </a:p>
      </dgm:t>
    </dgm:pt>
    <dgm:pt modelId="{AADFAC34-E973-4F13-87DF-5CC04C28E84F}" type="pres">
      <dgm:prSet presAssocID="{0B40AC29-A02F-4046-A90B-DA1A880AD676}" presName="connTx" presStyleLbl="parChTrans1D2" presStyleIdx="3" presStyleCnt="4"/>
      <dgm:spPr/>
      <dgm:t>
        <a:bodyPr/>
        <a:lstStyle/>
        <a:p>
          <a:endParaRPr lang="en-GB"/>
        </a:p>
      </dgm:t>
    </dgm:pt>
    <dgm:pt modelId="{971783F8-8F11-4590-A413-B0D7D62EEB5C}" type="pres">
      <dgm:prSet presAssocID="{FC6DC170-A6FB-40D8-836A-7FE3DF045E4A}" presName="node" presStyleLbl="node1" presStyleIdx="3" presStyleCnt="4" custScaleX="222641" custScaleY="164836" custRadScaleRad="215786" custRadScaleInc="64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7A33A4C-1974-4772-9EA2-B8030AD34C6D}" srcId="{59CB8F01-BB64-4748-8DA0-CA832051AEE6}" destId="{8A22FC81-D6ED-4046-9670-2EF85C212CAF}" srcOrd="1" destOrd="0" parTransId="{98B3DE2D-0840-4D78-81D6-6FE546C65171}" sibTransId="{FFB34C60-7588-432D-A44A-044D7E4ACB22}"/>
    <dgm:cxn modelId="{2280186E-C282-43B5-9818-64C24259983C}" type="presOf" srcId="{FC6DC170-A6FB-40D8-836A-7FE3DF045E4A}" destId="{971783F8-8F11-4590-A413-B0D7D62EEB5C}" srcOrd="0" destOrd="0" presId="urn:microsoft.com/office/officeart/2005/8/layout/radial1"/>
    <dgm:cxn modelId="{A6DE47C5-970F-4C0B-A56F-C1881A0A1302}" type="presOf" srcId="{0B40AC29-A02F-4046-A90B-DA1A880AD676}" destId="{81F0A320-4233-4E96-BF0C-9369D199234F}" srcOrd="0" destOrd="0" presId="urn:microsoft.com/office/officeart/2005/8/layout/radial1"/>
    <dgm:cxn modelId="{8C762984-996F-45C9-9533-79FD13D0F198}" type="presOf" srcId="{624AA17C-5AA2-4A44-99A4-74A2D0CF8C38}" destId="{AD393186-4D7D-45A6-9D74-42F24EEA5ADA}" srcOrd="1" destOrd="0" presId="urn:microsoft.com/office/officeart/2005/8/layout/radial1"/>
    <dgm:cxn modelId="{5DA45256-1A7E-4CDB-A165-FF8A5BBB5BBC}" type="presOf" srcId="{056068A5-22B5-409F-A6B5-923D57221F20}" destId="{6132D73E-44C6-43FA-9486-AEC8CD1BB690}" srcOrd="0" destOrd="0" presId="urn:microsoft.com/office/officeart/2005/8/layout/radial1"/>
    <dgm:cxn modelId="{90AA2F0E-9F6C-4600-B93D-44C2655119B4}" type="presOf" srcId="{98B3DE2D-0840-4D78-81D6-6FE546C65171}" destId="{AEF1624A-7E0A-42D2-9555-948DC72BD136}" srcOrd="1" destOrd="0" presId="urn:microsoft.com/office/officeart/2005/8/layout/radial1"/>
    <dgm:cxn modelId="{E35A22CC-E354-4BED-B24B-5CC2C6CF9807}" type="presOf" srcId="{0B40AC29-A02F-4046-A90B-DA1A880AD676}" destId="{AADFAC34-E973-4F13-87DF-5CC04C28E84F}" srcOrd="1" destOrd="0" presId="urn:microsoft.com/office/officeart/2005/8/layout/radial1"/>
    <dgm:cxn modelId="{3295DB7F-42DD-4574-B65D-65DBB0DBB410}" srcId="{59CB8F01-BB64-4748-8DA0-CA832051AEE6}" destId="{FC6DC170-A6FB-40D8-836A-7FE3DF045E4A}" srcOrd="3" destOrd="0" parTransId="{0B40AC29-A02F-4046-A90B-DA1A880AD676}" sibTransId="{F4B5A3D9-947B-4D55-A8D7-1ABCD592DC53}"/>
    <dgm:cxn modelId="{E9861A16-550D-4697-A7AB-5A6386241617}" type="presOf" srcId="{624AA17C-5AA2-4A44-99A4-74A2D0CF8C38}" destId="{7D84915A-E2EB-495F-890C-F13862F129AD}" srcOrd="0" destOrd="0" presId="urn:microsoft.com/office/officeart/2005/8/layout/radial1"/>
    <dgm:cxn modelId="{BA4CD9D9-1124-4949-B288-0120E2DD6407}" type="presOf" srcId="{1657487E-424A-4D3B-9E35-408273309C07}" destId="{7AF24C01-5DF9-4374-AED9-1E544C77A14D}" srcOrd="0" destOrd="0" presId="urn:microsoft.com/office/officeart/2005/8/layout/radial1"/>
    <dgm:cxn modelId="{0BFBA8AD-1217-448C-BD42-FCB4CA8A582C}" srcId="{1657487E-424A-4D3B-9E35-408273309C07}" destId="{59CB8F01-BB64-4748-8DA0-CA832051AEE6}" srcOrd="0" destOrd="0" parTransId="{21DA7481-A6C8-426A-8712-15C9BB1B5168}" sibTransId="{9DFA0B1B-4FFF-4868-B673-D31513EBB89A}"/>
    <dgm:cxn modelId="{0152043A-BDB6-4977-8CE5-41FAF1DC8024}" type="presOf" srcId="{D08F28EB-AE57-4A38-BC52-0E706BD6F74D}" destId="{7FFF3ED6-ECC0-4BB5-B7AF-612C53E77EFA}" srcOrd="0" destOrd="0" presId="urn:microsoft.com/office/officeart/2005/8/layout/radial1"/>
    <dgm:cxn modelId="{8C709156-0193-4898-B1D8-7017A7B09F22}" srcId="{59CB8F01-BB64-4748-8DA0-CA832051AEE6}" destId="{D08F28EB-AE57-4A38-BC52-0E706BD6F74D}" srcOrd="0" destOrd="0" parTransId="{8F462448-6ED7-4859-966A-A3200A7C8E57}" sibTransId="{DE61A600-B43D-4010-BF31-6D5CF5CBE699}"/>
    <dgm:cxn modelId="{8F01A8D9-80C4-4E0F-A9ED-9074F9142119}" type="presOf" srcId="{8F462448-6ED7-4859-966A-A3200A7C8E57}" destId="{088048AF-D24C-4492-BFA6-B839809DC58F}" srcOrd="1" destOrd="0" presId="urn:microsoft.com/office/officeart/2005/8/layout/radial1"/>
    <dgm:cxn modelId="{7E740B27-4F97-4FB4-A2A4-FC1D7362BF61}" type="presOf" srcId="{59CB8F01-BB64-4748-8DA0-CA832051AEE6}" destId="{BA2884ED-FD8B-45D2-80C4-E44EDB6D4581}" srcOrd="0" destOrd="0" presId="urn:microsoft.com/office/officeart/2005/8/layout/radial1"/>
    <dgm:cxn modelId="{A652369A-43D6-47F1-80AE-7E49730B0874}" srcId="{59CB8F01-BB64-4748-8DA0-CA832051AEE6}" destId="{056068A5-22B5-409F-A6B5-923D57221F20}" srcOrd="2" destOrd="0" parTransId="{624AA17C-5AA2-4A44-99A4-74A2D0CF8C38}" sibTransId="{D5414F97-7761-4880-8659-D34F4AE11F40}"/>
    <dgm:cxn modelId="{8743B128-D901-4771-8138-F5CF0B7678FB}" type="presOf" srcId="{98B3DE2D-0840-4D78-81D6-6FE546C65171}" destId="{1746DE67-3D68-4782-8BBC-F7377E4FBD04}" srcOrd="0" destOrd="0" presId="urn:microsoft.com/office/officeart/2005/8/layout/radial1"/>
    <dgm:cxn modelId="{38467DEF-8FB9-4846-BD62-CE305E88CDB0}" type="presOf" srcId="{8F462448-6ED7-4859-966A-A3200A7C8E57}" destId="{A221593D-A78D-4E00-A93D-60EE873C50BB}" srcOrd="0" destOrd="0" presId="urn:microsoft.com/office/officeart/2005/8/layout/radial1"/>
    <dgm:cxn modelId="{D5F464C0-CD6E-4000-93E3-A6E95D371476}" type="presOf" srcId="{8A22FC81-D6ED-4046-9670-2EF85C212CAF}" destId="{BCF3BAAF-B091-41A5-8963-D39C2388CC3A}" srcOrd="0" destOrd="0" presId="urn:microsoft.com/office/officeart/2005/8/layout/radial1"/>
    <dgm:cxn modelId="{A1DB3CCB-CB0D-4911-B235-AFC2732B21B7}" type="presParOf" srcId="{7AF24C01-5DF9-4374-AED9-1E544C77A14D}" destId="{BA2884ED-FD8B-45D2-80C4-E44EDB6D4581}" srcOrd="0" destOrd="0" presId="urn:microsoft.com/office/officeart/2005/8/layout/radial1"/>
    <dgm:cxn modelId="{5AB48F06-247D-4118-A9BE-95A6B658662D}" type="presParOf" srcId="{7AF24C01-5DF9-4374-AED9-1E544C77A14D}" destId="{A221593D-A78D-4E00-A93D-60EE873C50BB}" srcOrd="1" destOrd="0" presId="urn:microsoft.com/office/officeart/2005/8/layout/radial1"/>
    <dgm:cxn modelId="{C2B52812-22E5-436E-AC7F-3EF458CEDBF9}" type="presParOf" srcId="{A221593D-A78D-4E00-A93D-60EE873C50BB}" destId="{088048AF-D24C-4492-BFA6-B839809DC58F}" srcOrd="0" destOrd="0" presId="urn:microsoft.com/office/officeart/2005/8/layout/radial1"/>
    <dgm:cxn modelId="{886D4192-EAD7-4B9D-B47B-C598A5709880}" type="presParOf" srcId="{7AF24C01-5DF9-4374-AED9-1E544C77A14D}" destId="{7FFF3ED6-ECC0-4BB5-B7AF-612C53E77EFA}" srcOrd="2" destOrd="0" presId="urn:microsoft.com/office/officeart/2005/8/layout/radial1"/>
    <dgm:cxn modelId="{C40CD2F5-29DC-4E80-9E0F-B15DFA6775F5}" type="presParOf" srcId="{7AF24C01-5DF9-4374-AED9-1E544C77A14D}" destId="{1746DE67-3D68-4782-8BBC-F7377E4FBD04}" srcOrd="3" destOrd="0" presId="urn:microsoft.com/office/officeart/2005/8/layout/radial1"/>
    <dgm:cxn modelId="{A5707D40-1922-4127-A461-E2B384E97D2F}" type="presParOf" srcId="{1746DE67-3D68-4782-8BBC-F7377E4FBD04}" destId="{AEF1624A-7E0A-42D2-9555-948DC72BD136}" srcOrd="0" destOrd="0" presId="urn:microsoft.com/office/officeart/2005/8/layout/radial1"/>
    <dgm:cxn modelId="{AD2D74AB-9F49-419B-A2BF-B6F3D70D3597}" type="presParOf" srcId="{7AF24C01-5DF9-4374-AED9-1E544C77A14D}" destId="{BCF3BAAF-B091-41A5-8963-D39C2388CC3A}" srcOrd="4" destOrd="0" presId="urn:microsoft.com/office/officeart/2005/8/layout/radial1"/>
    <dgm:cxn modelId="{3329B33C-30BF-4005-9555-403302F5EE5F}" type="presParOf" srcId="{7AF24C01-5DF9-4374-AED9-1E544C77A14D}" destId="{7D84915A-E2EB-495F-890C-F13862F129AD}" srcOrd="5" destOrd="0" presId="urn:microsoft.com/office/officeart/2005/8/layout/radial1"/>
    <dgm:cxn modelId="{0F39C3B6-7333-4171-B703-350191B8D82D}" type="presParOf" srcId="{7D84915A-E2EB-495F-890C-F13862F129AD}" destId="{AD393186-4D7D-45A6-9D74-42F24EEA5ADA}" srcOrd="0" destOrd="0" presId="urn:microsoft.com/office/officeart/2005/8/layout/radial1"/>
    <dgm:cxn modelId="{322EE84B-481C-4F1B-8FD1-1FD14706609F}" type="presParOf" srcId="{7AF24C01-5DF9-4374-AED9-1E544C77A14D}" destId="{6132D73E-44C6-43FA-9486-AEC8CD1BB690}" srcOrd="6" destOrd="0" presId="urn:microsoft.com/office/officeart/2005/8/layout/radial1"/>
    <dgm:cxn modelId="{B6BC3BC9-242E-447C-A178-D36536242279}" type="presParOf" srcId="{7AF24C01-5DF9-4374-AED9-1E544C77A14D}" destId="{81F0A320-4233-4E96-BF0C-9369D199234F}" srcOrd="7" destOrd="0" presId="urn:microsoft.com/office/officeart/2005/8/layout/radial1"/>
    <dgm:cxn modelId="{3F6EB8FC-3327-45A2-82C2-D4A07B9FB440}" type="presParOf" srcId="{81F0A320-4233-4E96-BF0C-9369D199234F}" destId="{AADFAC34-E973-4F13-87DF-5CC04C28E84F}" srcOrd="0" destOrd="0" presId="urn:microsoft.com/office/officeart/2005/8/layout/radial1"/>
    <dgm:cxn modelId="{353EA69E-77F9-4737-8117-93B2E58D25A5}" type="presParOf" srcId="{7AF24C01-5DF9-4374-AED9-1E544C77A14D}" destId="{971783F8-8F11-4590-A413-B0D7D62EEB5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34DF1F-30C8-4F98-B42C-D664D819A59E}" type="doc">
      <dgm:prSet loTypeId="urn:microsoft.com/office/officeart/2005/8/layout/hierarchy6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C577859-5748-4D4F-AB83-9FF2E9D2515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b="1" dirty="0" smtClean="0"/>
            <a:t>Country A</a:t>
          </a:r>
          <a:endParaRPr lang="de-DE" b="1" dirty="0"/>
        </a:p>
      </dgm:t>
    </dgm:pt>
    <dgm:pt modelId="{156800BE-F2C7-4F9B-B6A6-8A1F1F3BFEAA}" type="parTrans" cxnId="{F0510E3F-3A1E-4420-AED7-EC5FEADE7583}">
      <dgm:prSet/>
      <dgm:spPr/>
      <dgm:t>
        <a:bodyPr/>
        <a:lstStyle/>
        <a:p>
          <a:endParaRPr lang="de-DE"/>
        </a:p>
      </dgm:t>
    </dgm:pt>
    <dgm:pt modelId="{86A82233-75BC-4E59-8E52-D6D4190866D6}" type="sibTrans" cxnId="{F0510E3F-3A1E-4420-AED7-EC5FEADE7583}">
      <dgm:prSet/>
      <dgm:spPr/>
      <dgm:t>
        <a:bodyPr/>
        <a:lstStyle/>
        <a:p>
          <a:endParaRPr lang="de-DE"/>
        </a:p>
      </dgm:t>
    </dgm:pt>
    <dgm:pt modelId="{223103DD-7773-4711-A934-5D9AA7EA968C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University A</a:t>
          </a:r>
          <a:endParaRPr lang="de-DE" dirty="0"/>
        </a:p>
      </dgm:t>
    </dgm:pt>
    <dgm:pt modelId="{75733125-D217-4748-B7BC-0F0CBB38EFD8}" type="parTrans" cxnId="{004EC598-B17E-47E3-A1CB-78CD630C43CA}">
      <dgm:prSet/>
      <dgm:spPr/>
      <dgm:t>
        <a:bodyPr/>
        <a:lstStyle/>
        <a:p>
          <a:endParaRPr lang="de-DE"/>
        </a:p>
      </dgm:t>
    </dgm:pt>
    <dgm:pt modelId="{79C81D3B-4A10-47DF-A2BA-2651BBF39F34}" type="sibTrans" cxnId="{004EC598-B17E-47E3-A1CB-78CD630C43CA}">
      <dgm:prSet/>
      <dgm:spPr/>
      <dgm:t>
        <a:bodyPr/>
        <a:lstStyle/>
        <a:p>
          <a:endParaRPr lang="de-DE"/>
        </a:p>
      </dgm:t>
    </dgm:pt>
    <dgm:pt modelId="{40663E79-D925-4C91-BE29-0CE76786988D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err="1" smtClean="0"/>
            <a:t>Subject</a:t>
          </a:r>
          <a:r>
            <a:rPr lang="de-DE" dirty="0" smtClean="0"/>
            <a:t> A</a:t>
          </a:r>
          <a:endParaRPr lang="de-DE" dirty="0"/>
        </a:p>
      </dgm:t>
    </dgm:pt>
    <dgm:pt modelId="{423A1A59-1132-4D07-BA5A-0B36EF16ED1D}" type="parTrans" cxnId="{02B1C7C4-D1FF-4995-9644-DB2A9B528707}">
      <dgm:prSet/>
      <dgm:spPr/>
      <dgm:t>
        <a:bodyPr/>
        <a:lstStyle/>
        <a:p>
          <a:endParaRPr lang="de-DE"/>
        </a:p>
      </dgm:t>
    </dgm:pt>
    <dgm:pt modelId="{ABDA5220-B007-45E6-9CDA-650818DC7A36}" type="sibTrans" cxnId="{02B1C7C4-D1FF-4995-9644-DB2A9B528707}">
      <dgm:prSet/>
      <dgm:spPr/>
      <dgm:t>
        <a:bodyPr/>
        <a:lstStyle/>
        <a:p>
          <a:endParaRPr lang="de-DE"/>
        </a:p>
      </dgm:t>
    </dgm:pt>
    <dgm:pt modelId="{F1C4BC0F-E2FC-4B76-A0DA-9E95977CD5A3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err="1" smtClean="0"/>
            <a:t>Subject</a:t>
          </a:r>
          <a:r>
            <a:rPr lang="de-DE" dirty="0" smtClean="0"/>
            <a:t> B</a:t>
          </a:r>
          <a:endParaRPr lang="de-DE" dirty="0"/>
        </a:p>
      </dgm:t>
    </dgm:pt>
    <dgm:pt modelId="{BABC7459-C8B2-41E6-9CAC-2042DEEA50D7}" type="parTrans" cxnId="{1DDC3B9C-C29A-4830-AC1B-AD7A2A9D9066}">
      <dgm:prSet/>
      <dgm:spPr/>
      <dgm:t>
        <a:bodyPr/>
        <a:lstStyle/>
        <a:p>
          <a:endParaRPr lang="de-DE"/>
        </a:p>
      </dgm:t>
    </dgm:pt>
    <dgm:pt modelId="{445FCBE8-1814-4FC7-9698-75B42365FA65}" type="sibTrans" cxnId="{1DDC3B9C-C29A-4830-AC1B-AD7A2A9D9066}">
      <dgm:prSet/>
      <dgm:spPr/>
      <dgm:t>
        <a:bodyPr/>
        <a:lstStyle/>
        <a:p>
          <a:endParaRPr lang="de-DE"/>
        </a:p>
      </dgm:t>
    </dgm:pt>
    <dgm:pt modelId="{D642C4FC-17E7-4469-B076-A6A839E60C40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University B</a:t>
          </a:r>
          <a:endParaRPr lang="de-DE" dirty="0"/>
        </a:p>
      </dgm:t>
    </dgm:pt>
    <dgm:pt modelId="{8662E332-299A-45A0-BC2C-87A502DA13C7}" type="parTrans" cxnId="{52390342-E2E8-48C1-A2DF-5853CE962C9F}">
      <dgm:prSet/>
      <dgm:spPr/>
      <dgm:t>
        <a:bodyPr/>
        <a:lstStyle/>
        <a:p>
          <a:endParaRPr lang="de-DE"/>
        </a:p>
      </dgm:t>
    </dgm:pt>
    <dgm:pt modelId="{CA35919F-68C5-453F-B00D-BD22CC27A27B}" type="sibTrans" cxnId="{52390342-E2E8-48C1-A2DF-5853CE962C9F}">
      <dgm:prSet/>
      <dgm:spPr/>
      <dgm:t>
        <a:bodyPr/>
        <a:lstStyle/>
        <a:p>
          <a:endParaRPr lang="de-DE"/>
        </a:p>
      </dgm:t>
    </dgm:pt>
    <dgm:pt modelId="{A7E5D71E-A9D5-420C-8D88-F2C8015C5EF5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err="1" smtClean="0"/>
            <a:t>Subject</a:t>
          </a:r>
          <a:r>
            <a:rPr lang="de-DE" dirty="0" smtClean="0"/>
            <a:t> A</a:t>
          </a:r>
          <a:endParaRPr lang="de-DE" dirty="0"/>
        </a:p>
      </dgm:t>
    </dgm:pt>
    <dgm:pt modelId="{E1D94A6B-18D6-45F7-BB11-864635426802}" type="parTrans" cxnId="{60A60FDF-9229-4FEE-89DF-4C956C464213}">
      <dgm:prSet/>
      <dgm:spPr/>
      <dgm:t>
        <a:bodyPr/>
        <a:lstStyle/>
        <a:p>
          <a:endParaRPr lang="de-DE"/>
        </a:p>
      </dgm:t>
    </dgm:pt>
    <dgm:pt modelId="{B8ED54D0-7228-4FD7-81BA-C319961EE3C1}" type="sibTrans" cxnId="{60A60FDF-9229-4FEE-89DF-4C956C464213}">
      <dgm:prSet/>
      <dgm:spPr/>
      <dgm:t>
        <a:bodyPr/>
        <a:lstStyle/>
        <a:p>
          <a:endParaRPr lang="de-DE"/>
        </a:p>
      </dgm:t>
    </dgm:pt>
    <dgm:pt modelId="{99A93A68-2ACE-48F5-A6B6-DDF857AB9780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pPr algn="l"/>
          <a:r>
            <a:rPr lang="de-DE" sz="2400" b="1" dirty="0" smtClean="0"/>
            <a:t>A. Country </a:t>
          </a:r>
          <a:r>
            <a:rPr lang="de-DE" sz="1900" dirty="0" smtClean="0"/>
            <a:t>(national </a:t>
          </a:r>
          <a:r>
            <a:rPr lang="de-DE" sz="1900" dirty="0" err="1" smtClean="0"/>
            <a:t>tracer</a:t>
          </a:r>
          <a:r>
            <a:rPr lang="de-DE" sz="1900" dirty="0" smtClean="0"/>
            <a:t> </a:t>
          </a:r>
          <a:r>
            <a:rPr lang="de-DE" sz="1900" dirty="0" err="1" smtClean="0"/>
            <a:t>study</a:t>
          </a:r>
          <a:r>
            <a:rPr lang="de-DE" sz="1900" dirty="0" smtClean="0"/>
            <a:t>)</a:t>
          </a:r>
          <a:endParaRPr lang="de-DE" sz="1900" dirty="0"/>
        </a:p>
      </dgm:t>
    </dgm:pt>
    <dgm:pt modelId="{873544DC-CB08-48D2-9B32-701AFA8FEA09}" type="parTrans" cxnId="{9A111E24-1984-44E3-8BEF-EF1BE9DB3677}">
      <dgm:prSet/>
      <dgm:spPr/>
      <dgm:t>
        <a:bodyPr/>
        <a:lstStyle/>
        <a:p>
          <a:endParaRPr lang="de-DE"/>
        </a:p>
      </dgm:t>
    </dgm:pt>
    <dgm:pt modelId="{373B0F61-0659-4978-9224-E6AA2690B5AB}" type="sibTrans" cxnId="{9A111E24-1984-44E3-8BEF-EF1BE9DB3677}">
      <dgm:prSet/>
      <dgm:spPr/>
      <dgm:t>
        <a:bodyPr/>
        <a:lstStyle/>
        <a:p>
          <a:endParaRPr lang="de-DE"/>
        </a:p>
      </dgm:t>
    </dgm:pt>
    <dgm:pt modelId="{54419ADF-0665-4FC4-AEBB-2AEE6BE3B1D3}">
      <dgm:prSet phldrT="[Text]" custT="1"/>
      <dgm:spPr/>
      <dgm:t>
        <a:bodyPr/>
        <a:lstStyle/>
        <a:p>
          <a:pPr algn="l"/>
          <a:r>
            <a:rPr lang="de-DE" sz="2400" b="1" dirty="0" smtClean="0"/>
            <a:t>B. Institution</a:t>
          </a:r>
          <a:endParaRPr lang="de-DE" sz="2400" b="1" dirty="0"/>
        </a:p>
      </dgm:t>
    </dgm:pt>
    <dgm:pt modelId="{E4055954-4FC4-4462-9208-6CC369D18AF2}" type="parTrans" cxnId="{05E15B3E-F5FC-46B7-BE3F-6477EA977138}">
      <dgm:prSet/>
      <dgm:spPr/>
      <dgm:t>
        <a:bodyPr/>
        <a:lstStyle/>
        <a:p>
          <a:endParaRPr lang="de-DE"/>
        </a:p>
      </dgm:t>
    </dgm:pt>
    <dgm:pt modelId="{C66A772A-D5A3-415E-BD40-A2D802D15CD7}" type="sibTrans" cxnId="{05E15B3E-F5FC-46B7-BE3F-6477EA977138}">
      <dgm:prSet/>
      <dgm:spPr/>
      <dgm:t>
        <a:bodyPr/>
        <a:lstStyle/>
        <a:p>
          <a:endParaRPr lang="de-DE"/>
        </a:p>
      </dgm:t>
    </dgm:pt>
    <dgm:pt modelId="{5094CFA6-FB4C-4404-830E-072F5D8AD614}">
      <dgm:prSet phldrT="[Text]" custT="1"/>
      <dgm:spPr/>
      <dgm:t>
        <a:bodyPr/>
        <a:lstStyle/>
        <a:p>
          <a:pPr algn="l"/>
          <a:r>
            <a:rPr lang="de-DE" sz="2400" b="1" dirty="0" smtClean="0"/>
            <a:t>C. </a:t>
          </a:r>
          <a:r>
            <a:rPr lang="de-DE" sz="2400" b="1" dirty="0" err="1" smtClean="0"/>
            <a:t>Subject</a:t>
          </a:r>
          <a:r>
            <a:rPr lang="de-DE" sz="2400" b="1" dirty="0" smtClean="0"/>
            <a:t>/</a:t>
          </a:r>
          <a:r>
            <a:rPr lang="de-DE" sz="2400" b="1" dirty="0" err="1" smtClean="0"/>
            <a:t>Faculty</a:t>
          </a:r>
          <a:endParaRPr lang="de-DE" sz="2400" b="1" dirty="0"/>
        </a:p>
      </dgm:t>
    </dgm:pt>
    <dgm:pt modelId="{BBF07A2C-23FD-4A9A-A011-5DBAF8DBDF6A}" type="parTrans" cxnId="{F2A59922-8DFD-4B53-82D4-88D276DBF829}">
      <dgm:prSet/>
      <dgm:spPr/>
      <dgm:t>
        <a:bodyPr/>
        <a:lstStyle/>
        <a:p>
          <a:endParaRPr lang="de-DE"/>
        </a:p>
      </dgm:t>
    </dgm:pt>
    <dgm:pt modelId="{1696C001-79D8-4B77-A21C-BBCDBBF19CFF}" type="sibTrans" cxnId="{F2A59922-8DFD-4B53-82D4-88D276DBF829}">
      <dgm:prSet/>
      <dgm:spPr/>
      <dgm:t>
        <a:bodyPr/>
        <a:lstStyle/>
        <a:p>
          <a:endParaRPr lang="de-DE"/>
        </a:p>
      </dgm:t>
    </dgm:pt>
    <dgm:pt modelId="{63BE2945-FE96-4836-8BC8-D441749D448D}">
      <dgm:prSet phldrT="[Text]" custT="1"/>
      <dgm:spPr/>
      <dgm:t>
        <a:bodyPr/>
        <a:lstStyle/>
        <a:p>
          <a:pPr algn="l"/>
          <a:r>
            <a:rPr lang="de-DE" sz="2400" b="1" dirty="0" smtClean="0"/>
            <a:t>D. Study </a:t>
          </a:r>
          <a:r>
            <a:rPr lang="de-DE" sz="2400" b="1" dirty="0" err="1" smtClean="0"/>
            <a:t>program</a:t>
          </a:r>
          <a:endParaRPr lang="de-DE" sz="2400" b="1" dirty="0"/>
        </a:p>
      </dgm:t>
    </dgm:pt>
    <dgm:pt modelId="{1407D85B-52C7-4DCB-A3F9-4C293E257C2C}" type="parTrans" cxnId="{7F2EAB2E-7E49-4E1A-9095-A27360802439}">
      <dgm:prSet/>
      <dgm:spPr/>
      <dgm:t>
        <a:bodyPr/>
        <a:lstStyle/>
        <a:p>
          <a:endParaRPr lang="de-DE"/>
        </a:p>
      </dgm:t>
    </dgm:pt>
    <dgm:pt modelId="{54598613-358F-4F6A-96F9-37325A91CD64}" type="sibTrans" cxnId="{7F2EAB2E-7E49-4E1A-9095-A27360802439}">
      <dgm:prSet/>
      <dgm:spPr/>
      <dgm:t>
        <a:bodyPr/>
        <a:lstStyle/>
        <a:p>
          <a:endParaRPr lang="de-DE"/>
        </a:p>
      </dgm:t>
    </dgm:pt>
    <dgm:pt modelId="{F4DBFD99-5DD7-476A-94E8-39CBE9F943CD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BA</a:t>
          </a:r>
          <a:endParaRPr lang="de-DE" dirty="0"/>
        </a:p>
      </dgm:t>
    </dgm:pt>
    <dgm:pt modelId="{8393C450-A35A-4F11-8F73-16337B28C0B8}" type="parTrans" cxnId="{65154771-85C9-4C46-A43D-7DEE7C41FBF5}">
      <dgm:prSet/>
      <dgm:spPr/>
      <dgm:t>
        <a:bodyPr/>
        <a:lstStyle/>
        <a:p>
          <a:endParaRPr lang="de-DE"/>
        </a:p>
      </dgm:t>
    </dgm:pt>
    <dgm:pt modelId="{48D6FCBB-E98E-44D7-8BEC-09E9856E7B3B}" type="sibTrans" cxnId="{65154771-85C9-4C46-A43D-7DEE7C41FBF5}">
      <dgm:prSet/>
      <dgm:spPr/>
      <dgm:t>
        <a:bodyPr/>
        <a:lstStyle/>
        <a:p>
          <a:endParaRPr lang="de-DE"/>
        </a:p>
      </dgm:t>
    </dgm:pt>
    <dgm:pt modelId="{AC920D88-A0B3-46E0-85E7-BAF42E4EF145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dirty="0" smtClean="0"/>
            <a:t>MA</a:t>
          </a:r>
          <a:endParaRPr lang="de-DE" dirty="0"/>
        </a:p>
      </dgm:t>
    </dgm:pt>
    <dgm:pt modelId="{6DAF0E42-EFAC-4034-B530-2B3DD4921DDE}" type="parTrans" cxnId="{AAB05A5E-56FD-477D-B861-CD21E299F47A}">
      <dgm:prSet/>
      <dgm:spPr/>
      <dgm:t>
        <a:bodyPr/>
        <a:lstStyle/>
        <a:p>
          <a:endParaRPr lang="de-DE"/>
        </a:p>
      </dgm:t>
    </dgm:pt>
    <dgm:pt modelId="{F49F3246-C8B3-41E9-9A1B-3277F0078A12}" type="sibTrans" cxnId="{AAB05A5E-56FD-477D-B861-CD21E299F47A}">
      <dgm:prSet/>
      <dgm:spPr/>
      <dgm:t>
        <a:bodyPr/>
        <a:lstStyle/>
        <a:p>
          <a:endParaRPr lang="de-DE"/>
        </a:p>
      </dgm:t>
    </dgm:pt>
    <dgm:pt modelId="{E44CD7EF-26D5-4A73-AB3C-5896640730EC}" type="pres">
      <dgm:prSet presAssocID="{E734DF1F-30C8-4F98-B42C-D664D819A59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CBFAB4C-E04F-44C9-8B05-D8C18FEFFDCB}" type="pres">
      <dgm:prSet presAssocID="{E734DF1F-30C8-4F98-B42C-D664D819A59E}" presName="hierFlow" presStyleCnt="0"/>
      <dgm:spPr/>
    </dgm:pt>
    <dgm:pt modelId="{D0EE345B-EB4A-43D7-B33D-62C22D5F31A6}" type="pres">
      <dgm:prSet presAssocID="{E734DF1F-30C8-4F98-B42C-D664D819A59E}" presName="firstBuf" presStyleCnt="0"/>
      <dgm:spPr/>
    </dgm:pt>
    <dgm:pt modelId="{9582755A-D9A6-4001-B613-E2327BD78E63}" type="pres">
      <dgm:prSet presAssocID="{E734DF1F-30C8-4F98-B42C-D664D819A59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A2AD15A-5C31-4FED-ADF2-5218C6E63134}" type="pres">
      <dgm:prSet presAssocID="{AC577859-5748-4D4F-AB83-9FF2E9D25157}" presName="Name14" presStyleCnt="0"/>
      <dgm:spPr/>
    </dgm:pt>
    <dgm:pt modelId="{5582320A-B95E-4BB0-AA76-A4DB37C487F9}" type="pres">
      <dgm:prSet presAssocID="{AC577859-5748-4D4F-AB83-9FF2E9D25157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4A58BAA1-593C-4D52-A141-E0C272B394ED}" type="pres">
      <dgm:prSet presAssocID="{AC577859-5748-4D4F-AB83-9FF2E9D25157}" presName="hierChild2" presStyleCnt="0"/>
      <dgm:spPr/>
    </dgm:pt>
    <dgm:pt modelId="{65BDC2E9-FD19-48B8-A254-BECEEA9D0636}" type="pres">
      <dgm:prSet presAssocID="{75733125-D217-4748-B7BC-0F0CBB38EFD8}" presName="Name19" presStyleLbl="parChTrans1D2" presStyleIdx="0" presStyleCnt="2"/>
      <dgm:spPr/>
      <dgm:t>
        <a:bodyPr/>
        <a:lstStyle/>
        <a:p>
          <a:endParaRPr lang="de-DE"/>
        </a:p>
      </dgm:t>
    </dgm:pt>
    <dgm:pt modelId="{274C8276-F8B6-441E-9208-44E3244DE7DE}" type="pres">
      <dgm:prSet presAssocID="{223103DD-7773-4711-A934-5D9AA7EA968C}" presName="Name21" presStyleCnt="0"/>
      <dgm:spPr/>
    </dgm:pt>
    <dgm:pt modelId="{B4380BA7-9D9A-4506-A8FF-3C7E39A68D26}" type="pres">
      <dgm:prSet presAssocID="{223103DD-7773-4711-A934-5D9AA7EA968C}" presName="level2Shape" presStyleLbl="node2" presStyleIdx="0" presStyleCnt="2"/>
      <dgm:spPr/>
      <dgm:t>
        <a:bodyPr/>
        <a:lstStyle/>
        <a:p>
          <a:endParaRPr lang="de-DE"/>
        </a:p>
      </dgm:t>
    </dgm:pt>
    <dgm:pt modelId="{E46E52CC-4EA6-4B88-BC2E-9221284BBCF2}" type="pres">
      <dgm:prSet presAssocID="{223103DD-7773-4711-A934-5D9AA7EA968C}" presName="hierChild3" presStyleCnt="0"/>
      <dgm:spPr/>
    </dgm:pt>
    <dgm:pt modelId="{5B50A2A5-7FDB-4189-996E-C0268E2AF566}" type="pres">
      <dgm:prSet presAssocID="{423A1A59-1132-4D07-BA5A-0B36EF16ED1D}" presName="Name19" presStyleLbl="parChTrans1D3" presStyleIdx="0" presStyleCnt="3"/>
      <dgm:spPr/>
      <dgm:t>
        <a:bodyPr/>
        <a:lstStyle/>
        <a:p>
          <a:endParaRPr lang="de-DE"/>
        </a:p>
      </dgm:t>
    </dgm:pt>
    <dgm:pt modelId="{1318EC2F-1476-4E14-AC3A-1224C1E1CACE}" type="pres">
      <dgm:prSet presAssocID="{40663E79-D925-4C91-BE29-0CE76786988D}" presName="Name21" presStyleCnt="0"/>
      <dgm:spPr/>
    </dgm:pt>
    <dgm:pt modelId="{F6F6FB6A-04D2-4217-86CA-9ADE2B918760}" type="pres">
      <dgm:prSet presAssocID="{40663E79-D925-4C91-BE29-0CE76786988D}" presName="level2Shape" presStyleLbl="node3" presStyleIdx="0" presStyleCnt="3"/>
      <dgm:spPr/>
      <dgm:t>
        <a:bodyPr/>
        <a:lstStyle/>
        <a:p>
          <a:endParaRPr lang="de-DE"/>
        </a:p>
      </dgm:t>
    </dgm:pt>
    <dgm:pt modelId="{9215EA4D-702D-4760-BFC4-B35BD1A192B1}" type="pres">
      <dgm:prSet presAssocID="{40663E79-D925-4C91-BE29-0CE76786988D}" presName="hierChild3" presStyleCnt="0"/>
      <dgm:spPr/>
    </dgm:pt>
    <dgm:pt modelId="{82CC2A6C-38B7-4FB7-AC9E-E1C78C4ABEEA}" type="pres">
      <dgm:prSet presAssocID="{8393C450-A35A-4F11-8F73-16337B28C0B8}" presName="Name19" presStyleLbl="parChTrans1D4" presStyleIdx="0" presStyleCnt="2"/>
      <dgm:spPr/>
      <dgm:t>
        <a:bodyPr/>
        <a:lstStyle/>
        <a:p>
          <a:endParaRPr lang="de-DE"/>
        </a:p>
      </dgm:t>
    </dgm:pt>
    <dgm:pt modelId="{70E59D89-416D-49FC-8F6D-2E3AFE645837}" type="pres">
      <dgm:prSet presAssocID="{F4DBFD99-5DD7-476A-94E8-39CBE9F943CD}" presName="Name21" presStyleCnt="0"/>
      <dgm:spPr/>
    </dgm:pt>
    <dgm:pt modelId="{D1C1CB7D-33F7-4118-B863-912504423909}" type="pres">
      <dgm:prSet presAssocID="{F4DBFD99-5DD7-476A-94E8-39CBE9F943CD}" presName="level2Shape" presStyleLbl="node4" presStyleIdx="0" presStyleCnt="2"/>
      <dgm:spPr/>
      <dgm:t>
        <a:bodyPr/>
        <a:lstStyle/>
        <a:p>
          <a:endParaRPr lang="de-DE"/>
        </a:p>
      </dgm:t>
    </dgm:pt>
    <dgm:pt modelId="{469ADF18-0679-4F0E-9768-980C12985288}" type="pres">
      <dgm:prSet presAssocID="{F4DBFD99-5DD7-476A-94E8-39CBE9F943CD}" presName="hierChild3" presStyleCnt="0"/>
      <dgm:spPr/>
    </dgm:pt>
    <dgm:pt modelId="{E582E647-D2DD-4ABD-8EC0-0AB91F36E47A}" type="pres">
      <dgm:prSet presAssocID="{6DAF0E42-EFAC-4034-B530-2B3DD4921DDE}" presName="Name19" presStyleLbl="parChTrans1D4" presStyleIdx="1" presStyleCnt="2"/>
      <dgm:spPr/>
      <dgm:t>
        <a:bodyPr/>
        <a:lstStyle/>
        <a:p>
          <a:endParaRPr lang="de-DE"/>
        </a:p>
      </dgm:t>
    </dgm:pt>
    <dgm:pt modelId="{75B92E38-6048-4FF5-89AC-A9E1405A77E5}" type="pres">
      <dgm:prSet presAssocID="{AC920D88-A0B3-46E0-85E7-BAF42E4EF145}" presName="Name21" presStyleCnt="0"/>
      <dgm:spPr/>
    </dgm:pt>
    <dgm:pt modelId="{B9C1A46B-F5CB-4452-9216-FB4CC98A97C9}" type="pres">
      <dgm:prSet presAssocID="{AC920D88-A0B3-46E0-85E7-BAF42E4EF145}" presName="level2Shape" presStyleLbl="node4" presStyleIdx="1" presStyleCnt="2"/>
      <dgm:spPr/>
      <dgm:t>
        <a:bodyPr/>
        <a:lstStyle/>
        <a:p>
          <a:endParaRPr lang="de-DE"/>
        </a:p>
      </dgm:t>
    </dgm:pt>
    <dgm:pt modelId="{919ED04C-A367-4FB5-A5E6-F19217BB56EE}" type="pres">
      <dgm:prSet presAssocID="{AC920D88-A0B3-46E0-85E7-BAF42E4EF145}" presName="hierChild3" presStyleCnt="0"/>
      <dgm:spPr/>
    </dgm:pt>
    <dgm:pt modelId="{15C143F5-28F4-4DEB-8454-4FA502D47775}" type="pres">
      <dgm:prSet presAssocID="{BABC7459-C8B2-41E6-9CAC-2042DEEA50D7}" presName="Name19" presStyleLbl="parChTrans1D3" presStyleIdx="1" presStyleCnt="3"/>
      <dgm:spPr/>
      <dgm:t>
        <a:bodyPr/>
        <a:lstStyle/>
        <a:p>
          <a:endParaRPr lang="de-DE"/>
        </a:p>
      </dgm:t>
    </dgm:pt>
    <dgm:pt modelId="{2A6F569E-A24D-433B-9071-5ECFF6012BF6}" type="pres">
      <dgm:prSet presAssocID="{F1C4BC0F-E2FC-4B76-A0DA-9E95977CD5A3}" presName="Name21" presStyleCnt="0"/>
      <dgm:spPr/>
    </dgm:pt>
    <dgm:pt modelId="{3D77F529-2678-4A3B-BD7E-345D4C833832}" type="pres">
      <dgm:prSet presAssocID="{F1C4BC0F-E2FC-4B76-A0DA-9E95977CD5A3}" presName="level2Shape" presStyleLbl="node3" presStyleIdx="1" presStyleCnt="3"/>
      <dgm:spPr/>
      <dgm:t>
        <a:bodyPr/>
        <a:lstStyle/>
        <a:p>
          <a:endParaRPr lang="de-DE"/>
        </a:p>
      </dgm:t>
    </dgm:pt>
    <dgm:pt modelId="{9299010D-E223-4952-95FA-7FAEDDC7E4FB}" type="pres">
      <dgm:prSet presAssocID="{F1C4BC0F-E2FC-4B76-A0DA-9E95977CD5A3}" presName="hierChild3" presStyleCnt="0"/>
      <dgm:spPr/>
    </dgm:pt>
    <dgm:pt modelId="{DA495C96-44F2-401B-890A-9C498ECED321}" type="pres">
      <dgm:prSet presAssocID="{8662E332-299A-45A0-BC2C-87A502DA13C7}" presName="Name19" presStyleLbl="parChTrans1D2" presStyleIdx="1" presStyleCnt="2"/>
      <dgm:spPr/>
      <dgm:t>
        <a:bodyPr/>
        <a:lstStyle/>
        <a:p>
          <a:endParaRPr lang="de-DE"/>
        </a:p>
      </dgm:t>
    </dgm:pt>
    <dgm:pt modelId="{C3431D6B-DF45-44AF-BFA7-63F1344EF173}" type="pres">
      <dgm:prSet presAssocID="{D642C4FC-17E7-4469-B076-A6A839E60C40}" presName="Name21" presStyleCnt="0"/>
      <dgm:spPr/>
    </dgm:pt>
    <dgm:pt modelId="{22457485-D55A-4A7E-AA87-3E0AC6C79CCC}" type="pres">
      <dgm:prSet presAssocID="{D642C4FC-17E7-4469-B076-A6A839E60C40}" presName="level2Shape" presStyleLbl="node2" presStyleIdx="1" presStyleCnt="2"/>
      <dgm:spPr/>
      <dgm:t>
        <a:bodyPr/>
        <a:lstStyle/>
        <a:p>
          <a:endParaRPr lang="de-DE"/>
        </a:p>
      </dgm:t>
    </dgm:pt>
    <dgm:pt modelId="{B4A40DF9-C69A-4B38-9794-2B0DC1B35FEA}" type="pres">
      <dgm:prSet presAssocID="{D642C4FC-17E7-4469-B076-A6A839E60C40}" presName="hierChild3" presStyleCnt="0"/>
      <dgm:spPr/>
    </dgm:pt>
    <dgm:pt modelId="{8061550B-7FB7-41C7-B8F4-3D205A738357}" type="pres">
      <dgm:prSet presAssocID="{E1D94A6B-18D6-45F7-BB11-864635426802}" presName="Name19" presStyleLbl="parChTrans1D3" presStyleIdx="2" presStyleCnt="3"/>
      <dgm:spPr/>
      <dgm:t>
        <a:bodyPr/>
        <a:lstStyle/>
        <a:p>
          <a:endParaRPr lang="de-DE"/>
        </a:p>
      </dgm:t>
    </dgm:pt>
    <dgm:pt modelId="{91FF5ACF-F251-4297-A394-41AF38ACB842}" type="pres">
      <dgm:prSet presAssocID="{A7E5D71E-A9D5-420C-8D88-F2C8015C5EF5}" presName="Name21" presStyleCnt="0"/>
      <dgm:spPr/>
    </dgm:pt>
    <dgm:pt modelId="{93FE6898-FAF0-4CD6-9705-BAB7C8C0CC10}" type="pres">
      <dgm:prSet presAssocID="{A7E5D71E-A9D5-420C-8D88-F2C8015C5EF5}" presName="level2Shape" presStyleLbl="node3" presStyleIdx="2" presStyleCnt="3"/>
      <dgm:spPr/>
      <dgm:t>
        <a:bodyPr/>
        <a:lstStyle/>
        <a:p>
          <a:endParaRPr lang="de-DE"/>
        </a:p>
      </dgm:t>
    </dgm:pt>
    <dgm:pt modelId="{187A6B7D-896B-4D08-9EEF-5EF456C8A2C3}" type="pres">
      <dgm:prSet presAssocID="{A7E5D71E-A9D5-420C-8D88-F2C8015C5EF5}" presName="hierChild3" presStyleCnt="0"/>
      <dgm:spPr/>
    </dgm:pt>
    <dgm:pt modelId="{101162B5-DD75-472B-94F1-B5D84DE4B733}" type="pres">
      <dgm:prSet presAssocID="{E734DF1F-30C8-4F98-B42C-D664D819A59E}" presName="bgShapesFlow" presStyleCnt="0"/>
      <dgm:spPr/>
    </dgm:pt>
    <dgm:pt modelId="{FFB6A92F-D903-45C1-B649-61F44B557147}" type="pres">
      <dgm:prSet presAssocID="{99A93A68-2ACE-48F5-A6B6-DDF857AB9780}" presName="rectComp" presStyleCnt="0"/>
      <dgm:spPr/>
    </dgm:pt>
    <dgm:pt modelId="{3EFC814E-CEB1-475C-B4AF-02E86CB76BC0}" type="pres">
      <dgm:prSet presAssocID="{99A93A68-2ACE-48F5-A6B6-DDF857AB9780}" presName="bgRect" presStyleLbl="bgShp" presStyleIdx="0" presStyleCnt="4"/>
      <dgm:spPr/>
      <dgm:t>
        <a:bodyPr/>
        <a:lstStyle/>
        <a:p>
          <a:endParaRPr lang="de-DE"/>
        </a:p>
      </dgm:t>
    </dgm:pt>
    <dgm:pt modelId="{04C7BF5D-C1E0-437E-A2D9-DEC0CDB8B61A}" type="pres">
      <dgm:prSet presAssocID="{99A93A68-2ACE-48F5-A6B6-DDF857AB9780}" presName="bgRectTx" presStyleLbl="bgShp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BD797A1-6ED3-4B85-8CDE-7BD2166C44D9}" type="pres">
      <dgm:prSet presAssocID="{99A93A68-2ACE-48F5-A6B6-DDF857AB9780}" presName="spComp" presStyleCnt="0"/>
      <dgm:spPr/>
    </dgm:pt>
    <dgm:pt modelId="{1EC4072E-C16A-4AE2-93CB-3983B72A3B81}" type="pres">
      <dgm:prSet presAssocID="{99A93A68-2ACE-48F5-A6B6-DDF857AB9780}" presName="vSp" presStyleCnt="0"/>
      <dgm:spPr/>
    </dgm:pt>
    <dgm:pt modelId="{6A6E867E-1F00-4856-9D16-16A0B67E58AA}" type="pres">
      <dgm:prSet presAssocID="{54419ADF-0665-4FC4-AEBB-2AEE6BE3B1D3}" presName="rectComp" presStyleCnt="0"/>
      <dgm:spPr/>
    </dgm:pt>
    <dgm:pt modelId="{559B6949-8D32-467A-9CC4-AD80BCA9FE31}" type="pres">
      <dgm:prSet presAssocID="{54419ADF-0665-4FC4-AEBB-2AEE6BE3B1D3}" presName="bgRect" presStyleLbl="bgShp" presStyleIdx="1" presStyleCnt="4"/>
      <dgm:spPr/>
      <dgm:t>
        <a:bodyPr/>
        <a:lstStyle/>
        <a:p>
          <a:endParaRPr lang="de-DE"/>
        </a:p>
      </dgm:t>
    </dgm:pt>
    <dgm:pt modelId="{000A0E4F-5497-45E9-AEB8-C628744C197C}" type="pres">
      <dgm:prSet presAssocID="{54419ADF-0665-4FC4-AEBB-2AEE6BE3B1D3}" presName="bgRectTx" presStyleLbl="bgShp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098D22B-B3E2-49EB-96AD-AE1C9DA371F8}" type="pres">
      <dgm:prSet presAssocID="{54419ADF-0665-4FC4-AEBB-2AEE6BE3B1D3}" presName="spComp" presStyleCnt="0"/>
      <dgm:spPr/>
    </dgm:pt>
    <dgm:pt modelId="{0674D839-923A-477F-8B8F-75854447E295}" type="pres">
      <dgm:prSet presAssocID="{54419ADF-0665-4FC4-AEBB-2AEE6BE3B1D3}" presName="vSp" presStyleCnt="0"/>
      <dgm:spPr/>
    </dgm:pt>
    <dgm:pt modelId="{DEFCF335-00DE-4AD9-A5AE-04C71B1464B8}" type="pres">
      <dgm:prSet presAssocID="{5094CFA6-FB4C-4404-830E-072F5D8AD614}" presName="rectComp" presStyleCnt="0"/>
      <dgm:spPr/>
    </dgm:pt>
    <dgm:pt modelId="{F23295A1-CB90-4500-BC27-E03EF700027B}" type="pres">
      <dgm:prSet presAssocID="{5094CFA6-FB4C-4404-830E-072F5D8AD614}" presName="bgRect" presStyleLbl="bgShp" presStyleIdx="2" presStyleCnt="4"/>
      <dgm:spPr/>
      <dgm:t>
        <a:bodyPr/>
        <a:lstStyle/>
        <a:p>
          <a:endParaRPr lang="de-DE"/>
        </a:p>
      </dgm:t>
    </dgm:pt>
    <dgm:pt modelId="{F25D2E0B-506F-4656-8F8C-E12A26E416BA}" type="pres">
      <dgm:prSet presAssocID="{5094CFA6-FB4C-4404-830E-072F5D8AD614}" presName="bgRectTx" presStyleLbl="bgShp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887A6C-F45C-4F3C-B5E3-6A3A53500ACD}" type="pres">
      <dgm:prSet presAssocID="{5094CFA6-FB4C-4404-830E-072F5D8AD614}" presName="spComp" presStyleCnt="0"/>
      <dgm:spPr/>
    </dgm:pt>
    <dgm:pt modelId="{AB7AE5AF-34DE-4BAF-A52C-B23592845000}" type="pres">
      <dgm:prSet presAssocID="{5094CFA6-FB4C-4404-830E-072F5D8AD614}" presName="vSp" presStyleCnt="0"/>
      <dgm:spPr/>
    </dgm:pt>
    <dgm:pt modelId="{389831BE-9BC0-4988-BA9C-1D69A9DBD9CC}" type="pres">
      <dgm:prSet presAssocID="{63BE2945-FE96-4836-8BC8-D441749D448D}" presName="rectComp" presStyleCnt="0"/>
      <dgm:spPr/>
    </dgm:pt>
    <dgm:pt modelId="{8DFE732E-034D-432A-9120-457044F8F363}" type="pres">
      <dgm:prSet presAssocID="{63BE2945-FE96-4836-8BC8-D441749D448D}" presName="bgRect" presStyleLbl="bgShp" presStyleIdx="3" presStyleCnt="4" custScaleY="96044"/>
      <dgm:spPr/>
      <dgm:t>
        <a:bodyPr/>
        <a:lstStyle/>
        <a:p>
          <a:endParaRPr lang="de-DE"/>
        </a:p>
      </dgm:t>
    </dgm:pt>
    <dgm:pt modelId="{2A4E2690-4727-43C4-9409-10373D1717C9}" type="pres">
      <dgm:prSet presAssocID="{63BE2945-FE96-4836-8BC8-D441749D448D}" presName="bgRectTx" presStyleLbl="bgShp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D20C854-E92B-4AD6-B269-1452E41C0420}" type="presOf" srcId="{8662E332-299A-45A0-BC2C-87A502DA13C7}" destId="{DA495C96-44F2-401B-890A-9C498ECED321}" srcOrd="0" destOrd="0" presId="urn:microsoft.com/office/officeart/2005/8/layout/hierarchy6"/>
    <dgm:cxn modelId="{DA8FA162-06F8-4CEB-A13A-95249E8688D7}" type="presOf" srcId="{BABC7459-C8B2-41E6-9CAC-2042DEEA50D7}" destId="{15C143F5-28F4-4DEB-8454-4FA502D47775}" srcOrd="0" destOrd="0" presId="urn:microsoft.com/office/officeart/2005/8/layout/hierarchy6"/>
    <dgm:cxn modelId="{F2A59922-8DFD-4B53-82D4-88D276DBF829}" srcId="{E734DF1F-30C8-4F98-B42C-D664D819A59E}" destId="{5094CFA6-FB4C-4404-830E-072F5D8AD614}" srcOrd="3" destOrd="0" parTransId="{BBF07A2C-23FD-4A9A-A011-5DBAF8DBDF6A}" sibTransId="{1696C001-79D8-4B77-A21C-BBCDBBF19CFF}"/>
    <dgm:cxn modelId="{D4FB463F-11AC-4807-817E-8E5CACDEC36F}" type="presOf" srcId="{63BE2945-FE96-4836-8BC8-D441749D448D}" destId="{2A4E2690-4727-43C4-9409-10373D1717C9}" srcOrd="1" destOrd="0" presId="urn:microsoft.com/office/officeart/2005/8/layout/hierarchy6"/>
    <dgm:cxn modelId="{60A60FDF-9229-4FEE-89DF-4C956C464213}" srcId="{D642C4FC-17E7-4469-B076-A6A839E60C40}" destId="{A7E5D71E-A9D5-420C-8D88-F2C8015C5EF5}" srcOrd="0" destOrd="0" parTransId="{E1D94A6B-18D6-45F7-BB11-864635426802}" sibTransId="{B8ED54D0-7228-4FD7-81BA-C319961EE3C1}"/>
    <dgm:cxn modelId="{9A111E24-1984-44E3-8BEF-EF1BE9DB3677}" srcId="{E734DF1F-30C8-4F98-B42C-D664D819A59E}" destId="{99A93A68-2ACE-48F5-A6B6-DDF857AB9780}" srcOrd="1" destOrd="0" parTransId="{873544DC-CB08-48D2-9B32-701AFA8FEA09}" sibTransId="{373B0F61-0659-4978-9224-E6AA2690B5AB}"/>
    <dgm:cxn modelId="{719714F7-4B32-40A3-89EB-C1C82C0A47C5}" type="presOf" srcId="{D642C4FC-17E7-4469-B076-A6A839E60C40}" destId="{22457485-D55A-4A7E-AA87-3E0AC6C79CCC}" srcOrd="0" destOrd="0" presId="urn:microsoft.com/office/officeart/2005/8/layout/hierarchy6"/>
    <dgm:cxn modelId="{1D5851B1-3660-42A3-8C35-5D0821FB4AE3}" type="presOf" srcId="{99A93A68-2ACE-48F5-A6B6-DDF857AB9780}" destId="{04C7BF5D-C1E0-437E-A2D9-DEC0CDB8B61A}" srcOrd="1" destOrd="0" presId="urn:microsoft.com/office/officeart/2005/8/layout/hierarchy6"/>
    <dgm:cxn modelId="{02B1C7C4-D1FF-4995-9644-DB2A9B528707}" srcId="{223103DD-7773-4711-A934-5D9AA7EA968C}" destId="{40663E79-D925-4C91-BE29-0CE76786988D}" srcOrd="0" destOrd="0" parTransId="{423A1A59-1132-4D07-BA5A-0B36EF16ED1D}" sibTransId="{ABDA5220-B007-45E6-9CDA-650818DC7A36}"/>
    <dgm:cxn modelId="{CBE83C7B-C36F-4693-B14C-96F1FE73E9B6}" type="presOf" srcId="{AC577859-5748-4D4F-AB83-9FF2E9D25157}" destId="{5582320A-B95E-4BB0-AA76-A4DB37C487F9}" srcOrd="0" destOrd="0" presId="urn:microsoft.com/office/officeart/2005/8/layout/hierarchy6"/>
    <dgm:cxn modelId="{4E6555EC-B8CB-43CA-9F3A-3C8DC8998597}" type="presOf" srcId="{E1D94A6B-18D6-45F7-BB11-864635426802}" destId="{8061550B-7FB7-41C7-B8F4-3D205A738357}" srcOrd="0" destOrd="0" presId="urn:microsoft.com/office/officeart/2005/8/layout/hierarchy6"/>
    <dgm:cxn modelId="{52390342-E2E8-48C1-A2DF-5853CE962C9F}" srcId="{AC577859-5748-4D4F-AB83-9FF2E9D25157}" destId="{D642C4FC-17E7-4469-B076-A6A839E60C40}" srcOrd="1" destOrd="0" parTransId="{8662E332-299A-45A0-BC2C-87A502DA13C7}" sibTransId="{CA35919F-68C5-453F-B00D-BD22CC27A27B}"/>
    <dgm:cxn modelId="{34D695AE-5384-45B2-912E-2989CEE444F9}" type="presOf" srcId="{75733125-D217-4748-B7BC-0F0CBB38EFD8}" destId="{65BDC2E9-FD19-48B8-A254-BECEEA9D0636}" srcOrd="0" destOrd="0" presId="urn:microsoft.com/office/officeart/2005/8/layout/hierarchy6"/>
    <dgm:cxn modelId="{7F2EAB2E-7E49-4E1A-9095-A27360802439}" srcId="{E734DF1F-30C8-4F98-B42C-D664D819A59E}" destId="{63BE2945-FE96-4836-8BC8-D441749D448D}" srcOrd="4" destOrd="0" parTransId="{1407D85B-52C7-4DCB-A3F9-4C293E257C2C}" sibTransId="{54598613-358F-4F6A-96F9-37325A91CD64}"/>
    <dgm:cxn modelId="{7B52E895-5901-4A0A-9590-CFAE2CAB0983}" type="presOf" srcId="{6DAF0E42-EFAC-4034-B530-2B3DD4921DDE}" destId="{E582E647-D2DD-4ABD-8EC0-0AB91F36E47A}" srcOrd="0" destOrd="0" presId="urn:microsoft.com/office/officeart/2005/8/layout/hierarchy6"/>
    <dgm:cxn modelId="{6C60ACCF-9D4B-4601-91F7-C5F3826F413D}" type="presOf" srcId="{40663E79-D925-4C91-BE29-0CE76786988D}" destId="{F6F6FB6A-04D2-4217-86CA-9ADE2B918760}" srcOrd="0" destOrd="0" presId="urn:microsoft.com/office/officeart/2005/8/layout/hierarchy6"/>
    <dgm:cxn modelId="{05E15B3E-F5FC-46B7-BE3F-6477EA977138}" srcId="{E734DF1F-30C8-4F98-B42C-D664D819A59E}" destId="{54419ADF-0665-4FC4-AEBB-2AEE6BE3B1D3}" srcOrd="2" destOrd="0" parTransId="{E4055954-4FC4-4462-9208-6CC369D18AF2}" sibTransId="{C66A772A-D5A3-415E-BD40-A2D802D15CD7}"/>
    <dgm:cxn modelId="{C2D96362-726F-4001-9ED5-A96392318D65}" type="presOf" srcId="{F1C4BC0F-E2FC-4B76-A0DA-9E95977CD5A3}" destId="{3D77F529-2678-4A3B-BD7E-345D4C833832}" srcOrd="0" destOrd="0" presId="urn:microsoft.com/office/officeart/2005/8/layout/hierarchy6"/>
    <dgm:cxn modelId="{1DDC3B9C-C29A-4830-AC1B-AD7A2A9D9066}" srcId="{223103DD-7773-4711-A934-5D9AA7EA968C}" destId="{F1C4BC0F-E2FC-4B76-A0DA-9E95977CD5A3}" srcOrd="1" destOrd="0" parTransId="{BABC7459-C8B2-41E6-9CAC-2042DEEA50D7}" sibTransId="{445FCBE8-1814-4FC7-9698-75B42365FA65}"/>
    <dgm:cxn modelId="{243FEA5E-8D81-44E1-852B-3469188E47B9}" type="presOf" srcId="{5094CFA6-FB4C-4404-830E-072F5D8AD614}" destId="{F25D2E0B-506F-4656-8F8C-E12A26E416BA}" srcOrd="1" destOrd="0" presId="urn:microsoft.com/office/officeart/2005/8/layout/hierarchy6"/>
    <dgm:cxn modelId="{7C359223-A22B-49BC-8333-253F7EED86D0}" type="presOf" srcId="{223103DD-7773-4711-A934-5D9AA7EA968C}" destId="{B4380BA7-9D9A-4506-A8FF-3C7E39A68D26}" srcOrd="0" destOrd="0" presId="urn:microsoft.com/office/officeart/2005/8/layout/hierarchy6"/>
    <dgm:cxn modelId="{F0510E3F-3A1E-4420-AED7-EC5FEADE7583}" srcId="{E734DF1F-30C8-4F98-B42C-D664D819A59E}" destId="{AC577859-5748-4D4F-AB83-9FF2E9D25157}" srcOrd="0" destOrd="0" parTransId="{156800BE-F2C7-4F9B-B6A6-8A1F1F3BFEAA}" sibTransId="{86A82233-75BC-4E59-8E52-D6D4190866D6}"/>
    <dgm:cxn modelId="{26E4FEAE-22EC-4BC6-9AB0-1C4F4DCD55E9}" type="presOf" srcId="{A7E5D71E-A9D5-420C-8D88-F2C8015C5EF5}" destId="{93FE6898-FAF0-4CD6-9705-BAB7C8C0CC10}" srcOrd="0" destOrd="0" presId="urn:microsoft.com/office/officeart/2005/8/layout/hierarchy6"/>
    <dgm:cxn modelId="{F004D82A-A6C3-45A6-9BEA-D3B56C875DA7}" type="presOf" srcId="{5094CFA6-FB4C-4404-830E-072F5D8AD614}" destId="{F23295A1-CB90-4500-BC27-E03EF700027B}" srcOrd="0" destOrd="0" presId="urn:microsoft.com/office/officeart/2005/8/layout/hierarchy6"/>
    <dgm:cxn modelId="{2577F18D-D675-4AAB-B006-65F65860BE74}" type="presOf" srcId="{423A1A59-1132-4D07-BA5A-0B36EF16ED1D}" destId="{5B50A2A5-7FDB-4189-996E-C0268E2AF566}" srcOrd="0" destOrd="0" presId="urn:microsoft.com/office/officeart/2005/8/layout/hierarchy6"/>
    <dgm:cxn modelId="{583839E9-A78A-4D71-A88B-B9FDB64D30C3}" type="presOf" srcId="{AC920D88-A0B3-46E0-85E7-BAF42E4EF145}" destId="{B9C1A46B-F5CB-4452-9216-FB4CC98A97C9}" srcOrd="0" destOrd="0" presId="urn:microsoft.com/office/officeart/2005/8/layout/hierarchy6"/>
    <dgm:cxn modelId="{0F178AD4-1CDB-4312-A5F7-E05871060A6E}" type="presOf" srcId="{8393C450-A35A-4F11-8F73-16337B28C0B8}" destId="{82CC2A6C-38B7-4FB7-AC9E-E1C78C4ABEEA}" srcOrd="0" destOrd="0" presId="urn:microsoft.com/office/officeart/2005/8/layout/hierarchy6"/>
    <dgm:cxn modelId="{50BF564B-EF45-4A7D-8652-4BA9CD11B1F5}" type="presOf" srcId="{63BE2945-FE96-4836-8BC8-D441749D448D}" destId="{8DFE732E-034D-432A-9120-457044F8F363}" srcOrd="0" destOrd="0" presId="urn:microsoft.com/office/officeart/2005/8/layout/hierarchy6"/>
    <dgm:cxn modelId="{6F4749CB-743F-4D39-B86F-7BEAC6CA3E83}" type="presOf" srcId="{99A93A68-2ACE-48F5-A6B6-DDF857AB9780}" destId="{3EFC814E-CEB1-475C-B4AF-02E86CB76BC0}" srcOrd="0" destOrd="0" presId="urn:microsoft.com/office/officeart/2005/8/layout/hierarchy6"/>
    <dgm:cxn modelId="{65154771-85C9-4C46-A43D-7DEE7C41FBF5}" srcId="{40663E79-D925-4C91-BE29-0CE76786988D}" destId="{F4DBFD99-5DD7-476A-94E8-39CBE9F943CD}" srcOrd="0" destOrd="0" parTransId="{8393C450-A35A-4F11-8F73-16337B28C0B8}" sibTransId="{48D6FCBB-E98E-44D7-8BEC-09E9856E7B3B}"/>
    <dgm:cxn modelId="{24FB26D5-5B9B-42EA-BA6E-4E496A941B63}" type="presOf" srcId="{54419ADF-0665-4FC4-AEBB-2AEE6BE3B1D3}" destId="{559B6949-8D32-467A-9CC4-AD80BCA9FE31}" srcOrd="0" destOrd="0" presId="urn:microsoft.com/office/officeart/2005/8/layout/hierarchy6"/>
    <dgm:cxn modelId="{2EBAD71A-0D24-4FA0-9ED0-6217D9AECFC8}" type="presOf" srcId="{E734DF1F-30C8-4F98-B42C-D664D819A59E}" destId="{E44CD7EF-26D5-4A73-AB3C-5896640730EC}" srcOrd="0" destOrd="0" presId="urn:microsoft.com/office/officeart/2005/8/layout/hierarchy6"/>
    <dgm:cxn modelId="{004EC598-B17E-47E3-A1CB-78CD630C43CA}" srcId="{AC577859-5748-4D4F-AB83-9FF2E9D25157}" destId="{223103DD-7773-4711-A934-5D9AA7EA968C}" srcOrd="0" destOrd="0" parTransId="{75733125-D217-4748-B7BC-0F0CBB38EFD8}" sibTransId="{79C81D3B-4A10-47DF-A2BA-2651BBF39F34}"/>
    <dgm:cxn modelId="{2F65C825-C23D-4481-8833-2A8B2392B934}" type="presOf" srcId="{F4DBFD99-5DD7-476A-94E8-39CBE9F943CD}" destId="{D1C1CB7D-33F7-4118-B863-912504423909}" srcOrd="0" destOrd="0" presId="urn:microsoft.com/office/officeart/2005/8/layout/hierarchy6"/>
    <dgm:cxn modelId="{F88B9710-25FE-4C59-AC79-C4A4CAB23B41}" type="presOf" srcId="{54419ADF-0665-4FC4-AEBB-2AEE6BE3B1D3}" destId="{000A0E4F-5497-45E9-AEB8-C628744C197C}" srcOrd="1" destOrd="0" presId="urn:microsoft.com/office/officeart/2005/8/layout/hierarchy6"/>
    <dgm:cxn modelId="{AAB05A5E-56FD-477D-B861-CD21E299F47A}" srcId="{40663E79-D925-4C91-BE29-0CE76786988D}" destId="{AC920D88-A0B3-46E0-85E7-BAF42E4EF145}" srcOrd="1" destOrd="0" parTransId="{6DAF0E42-EFAC-4034-B530-2B3DD4921DDE}" sibTransId="{F49F3246-C8B3-41E9-9A1B-3277F0078A12}"/>
    <dgm:cxn modelId="{34E101E4-F525-4187-A372-BB2D709AFE17}" type="presParOf" srcId="{E44CD7EF-26D5-4A73-AB3C-5896640730EC}" destId="{5CBFAB4C-E04F-44C9-8B05-D8C18FEFFDCB}" srcOrd="0" destOrd="0" presId="urn:microsoft.com/office/officeart/2005/8/layout/hierarchy6"/>
    <dgm:cxn modelId="{4CEF67F3-38DE-4362-BC56-F4F70E2E7560}" type="presParOf" srcId="{5CBFAB4C-E04F-44C9-8B05-D8C18FEFFDCB}" destId="{D0EE345B-EB4A-43D7-B33D-62C22D5F31A6}" srcOrd="0" destOrd="0" presId="urn:microsoft.com/office/officeart/2005/8/layout/hierarchy6"/>
    <dgm:cxn modelId="{45F1A4CF-1468-4713-815E-9EC2BAC0AB4A}" type="presParOf" srcId="{5CBFAB4C-E04F-44C9-8B05-D8C18FEFFDCB}" destId="{9582755A-D9A6-4001-B613-E2327BD78E63}" srcOrd="1" destOrd="0" presId="urn:microsoft.com/office/officeart/2005/8/layout/hierarchy6"/>
    <dgm:cxn modelId="{2622F7F2-8BC5-4390-B168-40947F47D5B7}" type="presParOf" srcId="{9582755A-D9A6-4001-B613-E2327BD78E63}" destId="{FA2AD15A-5C31-4FED-ADF2-5218C6E63134}" srcOrd="0" destOrd="0" presId="urn:microsoft.com/office/officeart/2005/8/layout/hierarchy6"/>
    <dgm:cxn modelId="{A11D8050-BC27-4B06-953B-15603966E5EF}" type="presParOf" srcId="{FA2AD15A-5C31-4FED-ADF2-5218C6E63134}" destId="{5582320A-B95E-4BB0-AA76-A4DB37C487F9}" srcOrd="0" destOrd="0" presId="urn:microsoft.com/office/officeart/2005/8/layout/hierarchy6"/>
    <dgm:cxn modelId="{6D79B326-47BA-4FB0-99E8-D8721E45BE20}" type="presParOf" srcId="{FA2AD15A-5C31-4FED-ADF2-5218C6E63134}" destId="{4A58BAA1-593C-4D52-A141-E0C272B394ED}" srcOrd="1" destOrd="0" presId="urn:microsoft.com/office/officeart/2005/8/layout/hierarchy6"/>
    <dgm:cxn modelId="{62E672D3-3B0C-470F-AB88-72DB74F8B1FE}" type="presParOf" srcId="{4A58BAA1-593C-4D52-A141-E0C272B394ED}" destId="{65BDC2E9-FD19-48B8-A254-BECEEA9D0636}" srcOrd="0" destOrd="0" presId="urn:microsoft.com/office/officeart/2005/8/layout/hierarchy6"/>
    <dgm:cxn modelId="{827819ED-B376-4DA9-BB4E-141A2F6EB261}" type="presParOf" srcId="{4A58BAA1-593C-4D52-A141-E0C272B394ED}" destId="{274C8276-F8B6-441E-9208-44E3244DE7DE}" srcOrd="1" destOrd="0" presId="urn:microsoft.com/office/officeart/2005/8/layout/hierarchy6"/>
    <dgm:cxn modelId="{81996535-A571-41A8-AC64-FFD82EA42333}" type="presParOf" srcId="{274C8276-F8B6-441E-9208-44E3244DE7DE}" destId="{B4380BA7-9D9A-4506-A8FF-3C7E39A68D26}" srcOrd="0" destOrd="0" presId="urn:microsoft.com/office/officeart/2005/8/layout/hierarchy6"/>
    <dgm:cxn modelId="{1E15DD61-D539-457F-BE53-9F0B3DC577D1}" type="presParOf" srcId="{274C8276-F8B6-441E-9208-44E3244DE7DE}" destId="{E46E52CC-4EA6-4B88-BC2E-9221284BBCF2}" srcOrd="1" destOrd="0" presId="urn:microsoft.com/office/officeart/2005/8/layout/hierarchy6"/>
    <dgm:cxn modelId="{E5E56372-882A-44B1-8988-4378C6AEEDD0}" type="presParOf" srcId="{E46E52CC-4EA6-4B88-BC2E-9221284BBCF2}" destId="{5B50A2A5-7FDB-4189-996E-C0268E2AF566}" srcOrd="0" destOrd="0" presId="urn:microsoft.com/office/officeart/2005/8/layout/hierarchy6"/>
    <dgm:cxn modelId="{62803664-BF7B-4868-B236-BF0E5DCA1103}" type="presParOf" srcId="{E46E52CC-4EA6-4B88-BC2E-9221284BBCF2}" destId="{1318EC2F-1476-4E14-AC3A-1224C1E1CACE}" srcOrd="1" destOrd="0" presId="urn:microsoft.com/office/officeart/2005/8/layout/hierarchy6"/>
    <dgm:cxn modelId="{DAB63002-BE79-4C5A-A424-0EA6BB1A2978}" type="presParOf" srcId="{1318EC2F-1476-4E14-AC3A-1224C1E1CACE}" destId="{F6F6FB6A-04D2-4217-86CA-9ADE2B918760}" srcOrd="0" destOrd="0" presId="urn:microsoft.com/office/officeart/2005/8/layout/hierarchy6"/>
    <dgm:cxn modelId="{B4027E1A-97BD-4F2A-9F5F-18BACDF71AA2}" type="presParOf" srcId="{1318EC2F-1476-4E14-AC3A-1224C1E1CACE}" destId="{9215EA4D-702D-4760-BFC4-B35BD1A192B1}" srcOrd="1" destOrd="0" presId="urn:microsoft.com/office/officeart/2005/8/layout/hierarchy6"/>
    <dgm:cxn modelId="{67AA12D5-BC01-4566-A11A-8C4D0C3E7A90}" type="presParOf" srcId="{9215EA4D-702D-4760-BFC4-B35BD1A192B1}" destId="{82CC2A6C-38B7-4FB7-AC9E-E1C78C4ABEEA}" srcOrd="0" destOrd="0" presId="urn:microsoft.com/office/officeart/2005/8/layout/hierarchy6"/>
    <dgm:cxn modelId="{E8ED0EF1-159A-4DB0-AFEF-3D5593822FBD}" type="presParOf" srcId="{9215EA4D-702D-4760-BFC4-B35BD1A192B1}" destId="{70E59D89-416D-49FC-8F6D-2E3AFE645837}" srcOrd="1" destOrd="0" presId="urn:microsoft.com/office/officeart/2005/8/layout/hierarchy6"/>
    <dgm:cxn modelId="{79A2515D-F4B5-4206-BA1D-76D2C420B2CD}" type="presParOf" srcId="{70E59D89-416D-49FC-8F6D-2E3AFE645837}" destId="{D1C1CB7D-33F7-4118-B863-912504423909}" srcOrd="0" destOrd="0" presId="urn:microsoft.com/office/officeart/2005/8/layout/hierarchy6"/>
    <dgm:cxn modelId="{F9A35805-A8FE-4A25-BA7F-CAF56D09093F}" type="presParOf" srcId="{70E59D89-416D-49FC-8F6D-2E3AFE645837}" destId="{469ADF18-0679-4F0E-9768-980C12985288}" srcOrd="1" destOrd="0" presId="urn:microsoft.com/office/officeart/2005/8/layout/hierarchy6"/>
    <dgm:cxn modelId="{FE11B0BF-2558-4AEC-AA9F-C2EFDCC7C727}" type="presParOf" srcId="{9215EA4D-702D-4760-BFC4-B35BD1A192B1}" destId="{E582E647-D2DD-4ABD-8EC0-0AB91F36E47A}" srcOrd="2" destOrd="0" presId="urn:microsoft.com/office/officeart/2005/8/layout/hierarchy6"/>
    <dgm:cxn modelId="{F95213D2-39A6-49EE-BF10-FC1BE4FC16F0}" type="presParOf" srcId="{9215EA4D-702D-4760-BFC4-B35BD1A192B1}" destId="{75B92E38-6048-4FF5-89AC-A9E1405A77E5}" srcOrd="3" destOrd="0" presId="urn:microsoft.com/office/officeart/2005/8/layout/hierarchy6"/>
    <dgm:cxn modelId="{2ADF192C-BFB9-4DF2-BFA6-B81A69418C42}" type="presParOf" srcId="{75B92E38-6048-4FF5-89AC-A9E1405A77E5}" destId="{B9C1A46B-F5CB-4452-9216-FB4CC98A97C9}" srcOrd="0" destOrd="0" presId="urn:microsoft.com/office/officeart/2005/8/layout/hierarchy6"/>
    <dgm:cxn modelId="{3AA4AE28-688C-4CA7-B815-EBB05DE00B87}" type="presParOf" srcId="{75B92E38-6048-4FF5-89AC-A9E1405A77E5}" destId="{919ED04C-A367-4FB5-A5E6-F19217BB56EE}" srcOrd="1" destOrd="0" presId="urn:microsoft.com/office/officeart/2005/8/layout/hierarchy6"/>
    <dgm:cxn modelId="{EA7C47AF-972E-4AC5-A19B-F2E4D822C34E}" type="presParOf" srcId="{E46E52CC-4EA6-4B88-BC2E-9221284BBCF2}" destId="{15C143F5-28F4-4DEB-8454-4FA502D47775}" srcOrd="2" destOrd="0" presId="urn:microsoft.com/office/officeart/2005/8/layout/hierarchy6"/>
    <dgm:cxn modelId="{E4E8B240-86D1-4916-8083-A7BDD90DDF17}" type="presParOf" srcId="{E46E52CC-4EA6-4B88-BC2E-9221284BBCF2}" destId="{2A6F569E-A24D-433B-9071-5ECFF6012BF6}" srcOrd="3" destOrd="0" presId="urn:microsoft.com/office/officeart/2005/8/layout/hierarchy6"/>
    <dgm:cxn modelId="{CA5299BC-A92C-4BEB-8BBE-18BDD46EA821}" type="presParOf" srcId="{2A6F569E-A24D-433B-9071-5ECFF6012BF6}" destId="{3D77F529-2678-4A3B-BD7E-345D4C833832}" srcOrd="0" destOrd="0" presId="urn:microsoft.com/office/officeart/2005/8/layout/hierarchy6"/>
    <dgm:cxn modelId="{602354F0-AB4C-49C4-854F-3B25951291F6}" type="presParOf" srcId="{2A6F569E-A24D-433B-9071-5ECFF6012BF6}" destId="{9299010D-E223-4952-95FA-7FAEDDC7E4FB}" srcOrd="1" destOrd="0" presId="urn:microsoft.com/office/officeart/2005/8/layout/hierarchy6"/>
    <dgm:cxn modelId="{E9FC859D-22E4-42A3-84D9-156F2F1CF0E5}" type="presParOf" srcId="{4A58BAA1-593C-4D52-A141-E0C272B394ED}" destId="{DA495C96-44F2-401B-890A-9C498ECED321}" srcOrd="2" destOrd="0" presId="urn:microsoft.com/office/officeart/2005/8/layout/hierarchy6"/>
    <dgm:cxn modelId="{4C529CC7-FA9C-4F60-8A2F-FAFA002CC8FD}" type="presParOf" srcId="{4A58BAA1-593C-4D52-A141-E0C272B394ED}" destId="{C3431D6B-DF45-44AF-BFA7-63F1344EF173}" srcOrd="3" destOrd="0" presId="urn:microsoft.com/office/officeart/2005/8/layout/hierarchy6"/>
    <dgm:cxn modelId="{EE131AE4-6D35-4E01-AC3A-38B9AF22FA60}" type="presParOf" srcId="{C3431D6B-DF45-44AF-BFA7-63F1344EF173}" destId="{22457485-D55A-4A7E-AA87-3E0AC6C79CCC}" srcOrd="0" destOrd="0" presId="urn:microsoft.com/office/officeart/2005/8/layout/hierarchy6"/>
    <dgm:cxn modelId="{0EE7A2BC-71A7-4CA9-B2B2-40E5D13FEB88}" type="presParOf" srcId="{C3431D6B-DF45-44AF-BFA7-63F1344EF173}" destId="{B4A40DF9-C69A-4B38-9794-2B0DC1B35FEA}" srcOrd="1" destOrd="0" presId="urn:microsoft.com/office/officeart/2005/8/layout/hierarchy6"/>
    <dgm:cxn modelId="{0B39C5F6-1314-4872-83B5-DC86A576D6DF}" type="presParOf" srcId="{B4A40DF9-C69A-4B38-9794-2B0DC1B35FEA}" destId="{8061550B-7FB7-41C7-B8F4-3D205A738357}" srcOrd="0" destOrd="0" presId="urn:microsoft.com/office/officeart/2005/8/layout/hierarchy6"/>
    <dgm:cxn modelId="{493912E4-05BF-4C34-A5E2-DB761247931A}" type="presParOf" srcId="{B4A40DF9-C69A-4B38-9794-2B0DC1B35FEA}" destId="{91FF5ACF-F251-4297-A394-41AF38ACB842}" srcOrd="1" destOrd="0" presId="urn:microsoft.com/office/officeart/2005/8/layout/hierarchy6"/>
    <dgm:cxn modelId="{F82439D4-2668-4AE2-8642-57B6DD9BD7F0}" type="presParOf" srcId="{91FF5ACF-F251-4297-A394-41AF38ACB842}" destId="{93FE6898-FAF0-4CD6-9705-BAB7C8C0CC10}" srcOrd="0" destOrd="0" presId="urn:microsoft.com/office/officeart/2005/8/layout/hierarchy6"/>
    <dgm:cxn modelId="{F8B6016A-546E-4945-BEBD-0F555EB47E92}" type="presParOf" srcId="{91FF5ACF-F251-4297-A394-41AF38ACB842}" destId="{187A6B7D-896B-4D08-9EEF-5EF456C8A2C3}" srcOrd="1" destOrd="0" presId="urn:microsoft.com/office/officeart/2005/8/layout/hierarchy6"/>
    <dgm:cxn modelId="{A80CA832-E294-4058-822C-7BE12F42B678}" type="presParOf" srcId="{E44CD7EF-26D5-4A73-AB3C-5896640730EC}" destId="{101162B5-DD75-472B-94F1-B5D84DE4B733}" srcOrd="1" destOrd="0" presId="urn:microsoft.com/office/officeart/2005/8/layout/hierarchy6"/>
    <dgm:cxn modelId="{10CD3C95-8C5D-408E-A5BE-A15F737C6C8F}" type="presParOf" srcId="{101162B5-DD75-472B-94F1-B5D84DE4B733}" destId="{FFB6A92F-D903-45C1-B649-61F44B557147}" srcOrd="0" destOrd="0" presId="urn:microsoft.com/office/officeart/2005/8/layout/hierarchy6"/>
    <dgm:cxn modelId="{4C9F43A1-460F-4AEE-8914-41F4755F9766}" type="presParOf" srcId="{FFB6A92F-D903-45C1-B649-61F44B557147}" destId="{3EFC814E-CEB1-475C-B4AF-02E86CB76BC0}" srcOrd="0" destOrd="0" presId="urn:microsoft.com/office/officeart/2005/8/layout/hierarchy6"/>
    <dgm:cxn modelId="{6FFBEACC-AA6F-4595-8A10-6335E474C996}" type="presParOf" srcId="{FFB6A92F-D903-45C1-B649-61F44B557147}" destId="{04C7BF5D-C1E0-437E-A2D9-DEC0CDB8B61A}" srcOrd="1" destOrd="0" presId="urn:microsoft.com/office/officeart/2005/8/layout/hierarchy6"/>
    <dgm:cxn modelId="{B1A238B7-6FF6-4D33-8010-FD7A5B6ED32A}" type="presParOf" srcId="{101162B5-DD75-472B-94F1-B5D84DE4B733}" destId="{2BD797A1-6ED3-4B85-8CDE-7BD2166C44D9}" srcOrd="1" destOrd="0" presId="urn:microsoft.com/office/officeart/2005/8/layout/hierarchy6"/>
    <dgm:cxn modelId="{B7920AC6-FAEF-4754-84DB-DA7E6FFA25DE}" type="presParOf" srcId="{2BD797A1-6ED3-4B85-8CDE-7BD2166C44D9}" destId="{1EC4072E-C16A-4AE2-93CB-3983B72A3B81}" srcOrd="0" destOrd="0" presId="urn:microsoft.com/office/officeart/2005/8/layout/hierarchy6"/>
    <dgm:cxn modelId="{9B635DF8-EDB3-44E4-A15D-3E00A0E47BC9}" type="presParOf" srcId="{101162B5-DD75-472B-94F1-B5D84DE4B733}" destId="{6A6E867E-1F00-4856-9D16-16A0B67E58AA}" srcOrd="2" destOrd="0" presId="urn:microsoft.com/office/officeart/2005/8/layout/hierarchy6"/>
    <dgm:cxn modelId="{D2B8FAFF-EB5F-4881-9B37-2D50DE071051}" type="presParOf" srcId="{6A6E867E-1F00-4856-9D16-16A0B67E58AA}" destId="{559B6949-8D32-467A-9CC4-AD80BCA9FE31}" srcOrd="0" destOrd="0" presId="urn:microsoft.com/office/officeart/2005/8/layout/hierarchy6"/>
    <dgm:cxn modelId="{40D30B8F-F97E-4D97-87CD-E30E460008C6}" type="presParOf" srcId="{6A6E867E-1F00-4856-9D16-16A0B67E58AA}" destId="{000A0E4F-5497-45E9-AEB8-C628744C197C}" srcOrd="1" destOrd="0" presId="urn:microsoft.com/office/officeart/2005/8/layout/hierarchy6"/>
    <dgm:cxn modelId="{1F758626-0A47-4B4A-B31F-CF640FA4318A}" type="presParOf" srcId="{101162B5-DD75-472B-94F1-B5D84DE4B733}" destId="{4098D22B-B3E2-49EB-96AD-AE1C9DA371F8}" srcOrd="3" destOrd="0" presId="urn:microsoft.com/office/officeart/2005/8/layout/hierarchy6"/>
    <dgm:cxn modelId="{2AE329B8-1674-424D-A5C5-D8FC6726BD2C}" type="presParOf" srcId="{4098D22B-B3E2-49EB-96AD-AE1C9DA371F8}" destId="{0674D839-923A-477F-8B8F-75854447E295}" srcOrd="0" destOrd="0" presId="urn:microsoft.com/office/officeart/2005/8/layout/hierarchy6"/>
    <dgm:cxn modelId="{3A731CB0-C2FF-4233-B82B-A5D93341FAFD}" type="presParOf" srcId="{101162B5-DD75-472B-94F1-B5D84DE4B733}" destId="{DEFCF335-00DE-4AD9-A5AE-04C71B1464B8}" srcOrd="4" destOrd="0" presId="urn:microsoft.com/office/officeart/2005/8/layout/hierarchy6"/>
    <dgm:cxn modelId="{B4CA5210-35C8-40F3-B703-434C9A8D1E36}" type="presParOf" srcId="{DEFCF335-00DE-4AD9-A5AE-04C71B1464B8}" destId="{F23295A1-CB90-4500-BC27-E03EF700027B}" srcOrd="0" destOrd="0" presId="urn:microsoft.com/office/officeart/2005/8/layout/hierarchy6"/>
    <dgm:cxn modelId="{1B71AB4D-6AC0-4A37-A64D-DB3E4067B3C2}" type="presParOf" srcId="{DEFCF335-00DE-4AD9-A5AE-04C71B1464B8}" destId="{F25D2E0B-506F-4656-8F8C-E12A26E416BA}" srcOrd="1" destOrd="0" presId="urn:microsoft.com/office/officeart/2005/8/layout/hierarchy6"/>
    <dgm:cxn modelId="{8BC32A65-3079-413B-8B04-13AC0F608C04}" type="presParOf" srcId="{101162B5-DD75-472B-94F1-B5D84DE4B733}" destId="{2D887A6C-F45C-4F3C-B5E3-6A3A53500ACD}" srcOrd="5" destOrd="0" presId="urn:microsoft.com/office/officeart/2005/8/layout/hierarchy6"/>
    <dgm:cxn modelId="{1AD49F2B-CE55-42BA-8E95-2108213D7A79}" type="presParOf" srcId="{2D887A6C-F45C-4F3C-B5E3-6A3A53500ACD}" destId="{AB7AE5AF-34DE-4BAF-A52C-B23592845000}" srcOrd="0" destOrd="0" presId="urn:microsoft.com/office/officeart/2005/8/layout/hierarchy6"/>
    <dgm:cxn modelId="{1D50D716-3D74-47A8-98DE-9CA9E08572A9}" type="presParOf" srcId="{101162B5-DD75-472B-94F1-B5D84DE4B733}" destId="{389831BE-9BC0-4988-BA9C-1D69A9DBD9CC}" srcOrd="6" destOrd="0" presId="urn:microsoft.com/office/officeart/2005/8/layout/hierarchy6"/>
    <dgm:cxn modelId="{98845512-CAB2-44E3-B085-56A03E3AE74B}" type="presParOf" srcId="{389831BE-9BC0-4988-BA9C-1D69A9DBD9CC}" destId="{8DFE732E-034D-432A-9120-457044F8F363}" srcOrd="0" destOrd="0" presId="urn:microsoft.com/office/officeart/2005/8/layout/hierarchy6"/>
    <dgm:cxn modelId="{3110B4F5-15E3-4B71-8C74-98F85C4DDEBE}" type="presParOf" srcId="{389831BE-9BC0-4988-BA9C-1D69A9DBD9CC}" destId="{2A4E2690-4727-43C4-9409-10373D1717C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A0989D-D166-4139-A615-F4504A813F37}" type="doc">
      <dgm:prSet loTypeId="urn:microsoft.com/office/officeart/2005/8/layout/lProcess3" loCatId="process" qsTypeId="urn:microsoft.com/office/officeart/2005/8/quickstyle/3d2" qsCatId="3D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54D73C85-2399-46C0-8D36-C57DCC4CE149}">
      <dgm:prSet phldrT="[Text]"/>
      <dgm:spPr>
        <a:solidFill>
          <a:srgbClr val="002060"/>
        </a:solidFill>
      </dgm:spPr>
      <dgm:t>
        <a:bodyPr/>
        <a:lstStyle/>
        <a:p>
          <a:r>
            <a:rPr lang="de-DE" b="1" dirty="0" err="1" smtClean="0"/>
            <a:t>Socio-biographic</a:t>
          </a:r>
          <a:r>
            <a:rPr lang="de-DE" b="1" dirty="0" smtClean="0"/>
            <a:t> </a:t>
          </a:r>
          <a:r>
            <a:rPr lang="de-DE" b="1" dirty="0" err="1" smtClean="0"/>
            <a:t>data</a:t>
          </a:r>
          <a:endParaRPr lang="de-DE" b="1" dirty="0"/>
        </a:p>
      </dgm:t>
    </dgm:pt>
    <dgm:pt modelId="{C94C5979-8691-4CB5-B9AB-13BA81F3361C}" type="parTrans" cxnId="{FD83C2EE-B277-4B33-893F-A2922884DD1E}">
      <dgm:prSet/>
      <dgm:spPr/>
      <dgm:t>
        <a:bodyPr/>
        <a:lstStyle/>
        <a:p>
          <a:endParaRPr lang="de-DE"/>
        </a:p>
      </dgm:t>
    </dgm:pt>
    <dgm:pt modelId="{DE20FE17-8AD2-4901-B461-3CF15B4CA0B5}" type="sibTrans" cxnId="{FD83C2EE-B277-4B33-893F-A2922884DD1E}">
      <dgm:prSet/>
      <dgm:spPr/>
      <dgm:t>
        <a:bodyPr/>
        <a:lstStyle/>
        <a:p>
          <a:endParaRPr lang="de-DE"/>
        </a:p>
      </dgm:t>
    </dgm:pt>
    <dgm:pt modelId="{5C39F9B2-45AF-493F-8C15-8AF3F2DBF06A}">
      <dgm:prSet phldrT="[Text]"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r>
            <a:rPr lang="de-DE" b="1" dirty="0" err="1" smtClean="0">
              <a:solidFill>
                <a:schemeClr val="bg1"/>
              </a:solidFill>
            </a:rPr>
            <a:t>Before</a:t>
          </a:r>
          <a:r>
            <a:rPr lang="de-DE" b="1" dirty="0" smtClean="0">
              <a:solidFill>
                <a:schemeClr val="bg1"/>
              </a:solidFill>
            </a:rPr>
            <a:t> </a:t>
          </a:r>
          <a:r>
            <a:rPr lang="de-DE" b="1" dirty="0" err="1" smtClean="0">
              <a:solidFill>
                <a:schemeClr val="bg1"/>
              </a:solidFill>
            </a:rPr>
            <a:t>study</a:t>
          </a:r>
          <a:endParaRPr lang="de-DE" b="1" dirty="0">
            <a:solidFill>
              <a:schemeClr val="bg1"/>
            </a:solidFill>
          </a:endParaRPr>
        </a:p>
      </dgm:t>
    </dgm:pt>
    <dgm:pt modelId="{6D340D37-E0C0-46A5-A563-8506B934A0BB}" type="parTrans" cxnId="{2570DF43-0195-40CA-AF8B-91F82F479B7C}">
      <dgm:prSet/>
      <dgm:spPr/>
      <dgm:t>
        <a:bodyPr/>
        <a:lstStyle/>
        <a:p>
          <a:endParaRPr lang="de-DE"/>
        </a:p>
      </dgm:t>
    </dgm:pt>
    <dgm:pt modelId="{49C6C796-EF75-431A-A400-CF9375843029}" type="sibTrans" cxnId="{2570DF43-0195-40CA-AF8B-91F82F479B7C}">
      <dgm:prSet/>
      <dgm:spPr/>
      <dgm:t>
        <a:bodyPr/>
        <a:lstStyle/>
        <a:p>
          <a:endParaRPr lang="de-DE"/>
        </a:p>
      </dgm:t>
    </dgm:pt>
    <dgm:pt modelId="{B2DFD05C-F1E8-4E9F-B89A-26798DB8A0FC}">
      <dgm:prSet phldrT="[Text]"/>
      <dgm:spPr/>
      <dgm:t>
        <a:bodyPr/>
        <a:lstStyle/>
        <a:p>
          <a:r>
            <a:rPr lang="de-DE" dirty="0" err="1" smtClean="0"/>
            <a:t>During</a:t>
          </a:r>
          <a:r>
            <a:rPr lang="de-DE" dirty="0" smtClean="0"/>
            <a:t> </a:t>
          </a:r>
          <a:r>
            <a:rPr lang="de-DE" dirty="0" err="1" smtClean="0"/>
            <a:t>study</a:t>
          </a:r>
          <a:endParaRPr lang="de-DE" dirty="0"/>
        </a:p>
      </dgm:t>
    </dgm:pt>
    <dgm:pt modelId="{700509F7-C506-45E8-9EFC-9D23EAA023AE}" type="parTrans" cxnId="{AFA1DE5C-6827-4181-9B36-AD56022601EA}">
      <dgm:prSet/>
      <dgm:spPr/>
      <dgm:t>
        <a:bodyPr/>
        <a:lstStyle/>
        <a:p>
          <a:endParaRPr lang="de-DE"/>
        </a:p>
      </dgm:t>
    </dgm:pt>
    <dgm:pt modelId="{EBA24E45-8E8C-443D-886E-ADF319859722}" type="sibTrans" cxnId="{AFA1DE5C-6827-4181-9B36-AD56022601EA}">
      <dgm:prSet/>
      <dgm:spPr/>
      <dgm:t>
        <a:bodyPr/>
        <a:lstStyle/>
        <a:p>
          <a:endParaRPr lang="de-DE"/>
        </a:p>
      </dgm:t>
    </dgm:pt>
    <dgm:pt modelId="{90103FC7-BAAC-4786-96FC-B7B40F595462}">
      <dgm:prSet phldrT="[Text]"/>
      <dgm:spPr>
        <a:solidFill>
          <a:srgbClr val="002060"/>
        </a:solidFill>
      </dgm:spPr>
      <dgm:t>
        <a:bodyPr/>
        <a:lstStyle/>
        <a:p>
          <a:r>
            <a:rPr lang="de-DE" b="1" dirty="0" smtClean="0"/>
            <a:t>Education</a:t>
          </a:r>
          <a:endParaRPr lang="de-DE" b="1" dirty="0"/>
        </a:p>
      </dgm:t>
    </dgm:pt>
    <dgm:pt modelId="{88F06D88-4CD6-452B-9984-B4AF0083E197}" type="parTrans" cxnId="{9BAB2CF7-AD44-4795-AE75-AD2D7382C648}">
      <dgm:prSet/>
      <dgm:spPr/>
      <dgm:t>
        <a:bodyPr/>
        <a:lstStyle/>
        <a:p>
          <a:endParaRPr lang="de-DE"/>
        </a:p>
      </dgm:t>
    </dgm:pt>
    <dgm:pt modelId="{B7678D53-DB31-4041-8080-C4B5226A7C43}" type="sibTrans" cxnId="{9BAB2CF7-AD44-4795-AE75-AD2D7382C648}">
      <dgm:prSet/>
      <dgm:spPr/>
      <dgm:t>
        <a:bodyPr/>
        <a:lstStyle/>
        <a:p>
          <a:endParaRPr lang="de-DE"/>
        </a:p>
      </dgm:t>
    </dgm:pt>
    <dgm:pt modelId="{03E8DCFC-EB11-4268-89EA-D79F65A8AEAA}">
      <dgm:prSet phldrT="[Text]"/>
      <dgm:spPr/>
      <dgm:t>
        <a:bodyPr/>
        <a:lstStyle/>
        <a:p>
          <a:r>
            <a:rPr lang="de-DE" dirty="0" err="1" smtClean="0"/>
            <a:t>Before</a:t>
          </a:r>
          <a:r>
            <a:rPr lang="de-DE" dirty="0" smtClean="0"/>
            <a:t> </a:t>
          </a:r>
          <a:r>
            <a:rPr lang="de-DE" dirty="0" err="1" smtClean="0"/>
            <a:t>study</a:t>
          </a:r>
          <a:endParaRPr lang="de-DE" dirty="0"/>
        </a:p>
      </dgm:t>
    </dgm:pt>
    <dgm:pt modelId="{A5797F49-F71A-4D80-997D-E8D8E274A16C}" type="parTrans" cxnId="{552C0CE3-D956-4664-A6C6-CD37393A2CFE}">
      <dgm:prSet/>
      <dgm:spPr/>
      <dgm:t>
        <a:bodyPr/>
        <a:lstStyle/>
        <a:p>
          <a:endParaRPr lang="de-DE"/>
        </a:p>
      </dgm:t>
    </dgm:pt>
    <dgm:pt modelId="{FB269E5D-8CF5-470D-818C-6E590DA1EEA1}" type="sibTrans" cxnId="{552C0CE3-D956-4664-A6C6-CD37393A2CFE}">
      <dgm:prSet/>
      <dgm:spPr/>
      <dgm:t>
        <a:bodyPr/>
        <a:lstStyle/>
        <a:p>
          <a:endParaRPr lang="de-DE"/>
        </a:p>
      </dgm:t>
    </dgm:pt>
    <dgm:pt modelId="{E3D984ED-170B-415D-8A5B-B5C67D80C157}">
      <dgm:prSet phldrT="[Text]"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r>
            <a:rPr lang="de-DE" b="1" dirty="0" err="1" smtClean="0">
              <a:solidFill>
                <a:schemeClr val="bg1"/>
              </a:solidFill>
            </a:rPr>
            <a:t>Course</a:t>
          </a:r>
          <a:r>
            <a:rPr lang="de-DE" b="1" dirty="0" smtClean="0">
              <a:solidFill>
                <a:schemeClr val="bg1"/>
              </a:solidFill>
            </a:rPr>
            <a:t> </a:t>
          </a:r>
          <a:r>
            <a:rPr lang="de-DE" b="1" dirty="0" err="1" smtClean="0">
              <a:solidFill>
                <a:schemeClr val="bg1"/>
              </a:solidFill>
            </a:rPr>
            <a:t>of</a:t>
          </a:r>
          <a:r>
            <a:rPr lang="de-DE" b="1" dirty="0" smtClean="0">
              <a:solidFill>
                <a:schemeClr val="bg1"/>
              </a:solidFill>
            </a:rPr>
            <a:t> </a:t>
          </a:r>
          <a:r>
            <a:rPr lang="de-DE" b="1" dirty="0" err="1" smtClean="0">
              <a:solidFill>
                <a:schemeClr val="bg1"/>
              </a:solidFill>
            </a:rPr>
            <a:t>study</a:t>
          </a:r>
          <a:endParaRPr lang="de-DE" b="1" dirty="0">
            <a:solidFill>
              <a:schemeClr val="bg1"/>
            </a:solidFill>
          </a:endParaRPr>
        </a:p>
      </dgm:t>
    </dgm:pt>
    <dgm:pt modelId="{1E27BA33-A70C-4010-AB00-E13C4B4FC41A}" type="parTrans" cxnId="{6DC1600A-963A-4E2B-8089-4AF017E8D6BD}">
      <dgm:prSet/>
      <dgm:spPr/>
      <dgm:t>
        <a:bodyPr/>
        <a:lstStyle/>
        <a:p>
          <a:endParaRPr lang="de-DE"/>
        </a:p>
      </dgm:t>
    </dgm:pt>
    <dgm:pt modelId="{9F6F0BB6-0C52-4AB6-8224-31E32FD621F2}" type="sibTrans" cxnId="{6DC1600A-963A-4E2B-8089-4AF017E8D6BD}">
      <dgm:prSet/>
      <dgm:spPr/>
      <dgm:t>
        <a:bodyPr/>
        <a:lstStyle/>
        <a:p>
          <a:endParaRPr lang="de-DE"/>
        </a:p>
      </dgm:t>
    </dgm:pt>
    <dgm:pt modelId="{446BACB6-127A-4E10-B1C9-0122696B673D}">
      <dgm:prSet phldrT="[Text]"/>
      <dgm:spPr>
        <a:solidFill>
          <a:srgbClr val="002060"/>
        </a:solidFill>
      </dgm:spPr>
      <dgm:t>
        <a:bodyPr/>
        <a:lstStyle/>
        <a:p>
          <a:r>
            <a:rPr lang="de-DE" b="1" dirty="0" err="1" smtClean="0"/>
            <a:t>Employment</a:t>
          </a:r>
          <a:r>
            <a:rPr lang="de-DE" b="1" dirty="0" smtClean="0"/>
            <a:t> </a:t>
          </a:r>
          <a:r>
            <a:rPr lang="de-DE" b="1" dirty="0" err="1" smtClean="0"/>
            <a:t>and</a:t>
          </a:r>
          <a:r>
            <a:rPr lang="de-DE" b="1" dirty="0" smtClean="0"/>
            <a:t> Work</a:t>
          </a:r>
          <a:endParaRPr lang="de-DE" b="1" dirty="0"/>
        </a:p>
      </dgm:t>
    </dgm:pt>
    <dgm:pt modelId="{F0F04FF0-389E-4C0B-B129-A989A3992E56}" type="parTrans" cxnId="{C75CCF58-E986-4460-893B-EE339813E58E}">
      <dgm:prSet/>
      <dgm:spPr/>
      <dgm:t>
        <a:bodyPr/>
        <a:lstStyle/>
        <a:p>
          <a:endParaRPr lang="de-DE"/>
        </a:p>
      </dgm:t>
    </dgm:pt>
    <dgm:pt modelId="{590B4C65-CC9B-486C-BBBE-0D184A8B66D0}" type="sibTrans" cxnId="{C75CCF58-E986-4460-893B-EE339813E58E}">
      <dgm:prSet/>
      <dgm:spPr/>
      <dgm:t>
        <a:bodyPr/>
        <a:lstStyle/>
        <a:p>
          <a:endParaRPr lang="de-DE"/>
        </a:p>
      </dgm:t>
    </dgm:pt>
    <dgm:pt modelId="{7980F4FD-8C75-4DB1-B55E-EAD49626B4DA}">
      <dgm:prSet phldrT="[Text]"/>
      <dgm:spPr/>
      <dgm:t>
        <a:bodyPr/>
        <a:lstStyle/>
        <a:p>
          <a:r>
            <a:rPr lang="de-DE" dirty="0" err="1" smtClean="0"/>
            <a:t>Before</a:t>
          </a:r>
          <a:r>
            <a:rPr lang="de-DE" dirty="0" smtClean="0"/>
            <a:t> </a:t>
          </a:r>
          <a:r>
            <a:rPr lang="de-DE" dirty="0" err="1" smtClean="0"/>
            <a:t>study</a:t>
          </a:r>
          <a:endParaRPr lang="de-DE" dirty="0"/>
        </a:p>
      </dgm:t>
    </dgm:pt>
    <dgm:pt modelId="{AAFC9F89-2FBD-4BD9-BF17-04313E747E58}" type="parTrans" cxnId="{04FD1F08-B4D5-4968-B2BD-54076E7659AD}">
      <dgm:prSet/>
      <dgm:spPr/>
      <dgm:t>
        <a:bodyPr/>
        <a:lstStyle/>
        <a:p>
          <a:endParaRPr lang="de-DE"/>
        </a:p>
      </dgm:t>
    </dgm:pt>
    <dgm:pt modelId="{DD06D2D3-9C4D-413B-8739-A2B5CCE92522}" type="sibTrans" cxnId="{04FD1F08-B4D5-4968-B2BD-54076E7659AD}">
      <dgm:prSet/>
      <dgm:spPr/>
      <dgm:t>
        <a:bodyPr/>
        <a:lstStyle/>
        <a:p>
          <a:endParaRPr lang="de-DE"/>
        </a:p>
      </dgm:t>
    </dgm:pt>
    <dgm:pt modelId="{626C7EB9-FF63-4C37-9662-C35738ED9E3D}">
      <dgm:prSet phldrT="[Text]"/>
      <dgm:spPr/>
      <dgm:t>
        <a:bodyPr/>
        <a:lstStyle/>
        <a:p>
          <a:r>
            <a:rPr lang="de-DE" dirty="0" err="1" smtClean="0"/>
            <a:t>During</a:t>
          </a:r>
          <a:r>
            <a:rPr lang="de-DE" dirty="0" smtClean="0"/>
            <a:t> </a:t>
          </a:r>
          <a:r>
            <a:rPr lang="de-DE" dirty="0" err="1" smtClean="0"/>
            <a:t>study</a:t>
          </a:r>
          <a:endParaRPr lang="de-DE" dirty="0"/>
        </a:p>
      </dgm:t>
    </dgm:pt>
    <dgm:pt modelId="{44EB9D80-1F0C-4CAD-BAD1-76A47E99E00E}" type="parTrans" cxnId="{5B64437A-500A-4F22-BF0B-2122B8ECB8F5}">
      <dgm:prSet/>
      <dgm:spPr/>
      <dgm:t>
        <a:bodyPr/>
        <a:lstStyle/>
        <a:p>
          <a:endParaRPr lang="de-DE"/>
        </a:p>
      </dgm:t>
    </dgm:pt>
    <dgm:pt modelId="{706DC903-AF34-4FDA-B58F-3B002481A462}" type="sibTrans" cxnId="{5B64437A-500A-4F22-BF0B-2122B8ECB8F5}">
      <dgm:prSet/>
      <dgm:spPr/>
      <dgm:t>
        <a:bodyPr/>
        <a:lstStyle/>
        <a:p>
          <a:endParaRPr lang="de-DE"/>
        </a:p>
      </dgm:t>
    </dgm:pt>
    <dgm:pt modelId="{44683590-56FF-41FC-9FA6-A979B1C8729A}">
      <dgm:prSet phldrT="[Text]"/>
      <dgm:spPr/>
      <dgm:t>
        <a:bodyPr/>
        <a:lstStyle/>
        <a:p>
          <a:r>
            <a:rPr lang="de-DE" dirty="0" smtClean="0"/>
            <a:t>After </a:t>
          </a:r>
          <a:r>
            <a:rPr lang="de-DE" dirty="0" err="1" smtClean="0"/>
            <a:t>study</a:t>
          </a:r>
          <a:endParaRPr lang="de-DE" dirty="0"/>
        </a:p>
      </dgm:t>
    </dgm:pt>
    <dgm:pt modelId="{DF94E9D5-1CEB-4718-8C71-3D7839024E59}" type="parTrans" cxnId="{E25FA3F5-88BE-4F3D-B28B-4B9AEBADD65F}">
      <dgm:prSet/>
      <dgm:spPr/>
      <dgm:t>
        <a:bodyPr/>
        <a:lstStyle/>
        <a:p>
          <a:endParaRPr lang="de-DE"/>
        </a:p>
      </dgm:t>
    </dgm:pt>
    <dgm:pt modelId="{E0F750AF-BCFD-47C6-8209-1F3B29AC4275}" type="sibTrans" cxnId="{E25FA3F5-88BE-4F3D-B28B-4B9AEBADD65F}">
      <dgm:prSet/>
      <dgm:spPr/>
      <dgm:t>
        <a:bodyPr/>
        <a:lstStyle/>
        <a:p>
          <a:endParaRPr lang="de-DE"/>
        </a:p>
      </dgm:t>
    </dgm:pt>
    <dgm:pt modelId="{8BB5EAF7-C64D-4710-AFD8-AD5B0E8CB3D2}">
      <dgm:prSet phldrT="[Text]"/>
      <dgm:spPr/>
      <dgm:t>
        <a:bodyPr/>
        <a:lstStyle/>
        <a:p>
          <a:r>
            <a:rPr lang="de-DE" dirty="0" smtClean="0"/>
            <a:t>After </a:t>
          </a:r>
          <a:r>
            <a:rPr lang="de-DE" dirty="0" err="1" smtClean="0"/>
            <a:t>first</a:t>
          </a:r>
          <a:r>
            <a:rPr lang="de-DE" dirty="0" smtClean="0"/>
            <a:t> </a:t>
          </a:r>
          <a:r>
            <a:rPr lang="de-DE" dirty="0" err="1" smtClean="0"/>
            <a:t>degree</a:t>
          </a:r>
          <a:endParaRPr lang="de-DE" dirty="0"/>
        </a:p>
      </dgm:t>
    </dgm:pt>
    <dgm:pt modelId="{90F56CC1-A045-4217-9338-306418F4A233}" type="parTrans" cxnId="{F3A27768-F4AA-4137-BC1D-BA222A5A1279}">
      <dgm:prSet/>
      <dgm:spPr/>
      <dgm:t>
        <a:bodyPr/>
        <a:lstStyle/>
        <a:p>
          <a:endParaRPr lang="de-DE"/>
        </a:p>
      </dgm:t>
    </dgm:pt>
    <dgm:pt modelId="{1D02E94C-1017-4D92-8937-158BB736CDB0}" type="sibTrans" cxnId="{F3A27768-F4AA-4137-BC1D-BA222A5A1279}">
      <dgm:prSet/>
      <dgm:spPr/>
      <dgm:t>
        <a:bodyPr/>
        <a:lstStyle/>
        <a:p>
          <a:endParaRPr lang="de-DE"/>
        </a:p>
      </dgm:t>
    </dgm:pt>
    <dgm:pt modelId="{4903FAEC-6273-41A5-8B46-7CCD2162277C}">
      <dgm:prSet phldrT="[Text]"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r>
            <a:rPr lang="de-DE" b="1" dirty="0" smtClean="0">
              <a:solidFill>
                <a:schemeClr val="bg1"/>
              </a:solidFill>
            </a:rPr>
            <a:t>After </a:t>
          </a:r>
          <a:r>
            <a:rPr lang="de-DE" b="1" dirty="0" err="1" smtClean="0">
              <a:solidFill>
                <a:schemeClr val="bg1"/>
              </a:solidFill>
            </a:rPr>
            <a:t>study</a:t>
          </a:r>
          <a:endParaRPr lang="de-DE" b="1" dirty="0">
            <a:solidFill>
              <a:schemeClr val="bg1"/>
            </a:solidFill>
          </a:endParaRPr>
        </a:p>
      </dgm:t>
    </dgm:pt>
    <dgm:pt modelId="{62767F27-91F2-47CE-9C8D-DD5314D02C53}" type="parTrans" cxnId="{2872C96C-AD21-4AB0-82FD-19204001386C}">
      <dgm:prSet/>
      <dgm:spPr/>
      <dgm:t>
        <a:bodyPr/>
        <a:lstStyle/>
        <a:p>
          <a:endParaRPr lang="de-DE"/>
        </a:p>
      </dgm:t>
    </dgm:pt>
    <dgm:pt modelId="{A2DCC8C6-00E7-4203-A53F-E95C93760240}" type="sibTrans" cxnId="{2872C96C-AD21-4AB0-82FD-19204001386C}">
      <dgm:prSet/>
      <dgm:spPr/>
      <dgm:t>
        <a:bodyPr/>
        <a:lstStyle/>
        <a:p>
          <a:endParaRPr lang="de-DE"/>
        </a:p>
      </dgm:t>
    </dgm:pt>
    <dgm:pt modelId="{50B1BB7A-7C87-494F-961B-F5A6EE4CEDA6}">
      <dgm:prSet phldrT="[Text]" custT="1"/>
      <dgm:spPr>
        <a:solidFill>
          <a:schemeClr val="accent5">
            <a:lumMod val="90000"/>
            <a:alpha val="90000"/>
          </a:schemeClr>
        </a:solidFill>
      </dgm:spPr>
      <dgm:t>
        <a:bodyPr/>
        <a:lstStyle/>
        <a:p>
          <a:r>
            <a:rPr lang="de-DE" sz="2400" b="1" dirty="0" err="1" smtClean="0">
              <a:solidFill>
                <a:schemeClr val="tx2">
                  <a:lumMod val="50000"/>
                </a:schemeClr>
              </a:solidFill>
            </a:rPr>
            <a:t>Personality</a:t>
          </a:r>
          <a:r>
            <a:rPr lang="de-DE" sz="2400" b="1" dirty="0" smtClean="0">
              <a:solidFill>
                <a:schemeClr val="tx2">
                  <a:lumMod val="50000"/>
                </a:schemeClr>
              </a:solidFill>
            </a:rPr>
            <a:t>, </a:t>
          </a:r>
          <a:r>
            <a:rPr lang="de-DE" sz="2400" b="1" dirty="0" err="1" smtClean="0">
              <a:solidFill>
                <a:schemeClr val="tx2">
                  <a:lumMod val="50000"/>
                </a:schemeClr>
              </a:solidFill>
            </a:rPr>
            <a:t>competences</a:t>
          </a:r>
          <a:r>
            <a:rPr lang="de-DE" sz="2400" b="1" dirty="0" smtClean="0">
              <a:solidFill>
                <a:schemeClr val="tx2">
                  <a:lumMod val="50000"/>
                </a:schemeClr>
              </a:solidFill>
            </a:rPr>
            <a:t>, </a:t>
          </a:r>
          <a:r>
            <a:rPr lang="de-DE" sz="2400" b="1" dirty="0" err="1" smtClean="0">
              <a:solidFill>
                <a:schemeClr val="tx2">
                  <a:lumMod val="50000"/>
                </a:schemeClr>
              </a:solidFill>
            </a:rPr>
            <a:t>abilities</a:t>
          </a:r>
          <a:r>
            <a:rPr lang="de-DE" sz="2400" b="1" dirty="0" smtClean="0">
              <a:solidFill>
                <a:schemeClr val="tx2">
                  <a:lumMod val="50000"/>
                </a:schemeClr>
              </a:solidFill>
            </a:rPr>
            <a:t>, </a:t>
          </a:r>
          <a:r>
            <a:rPr lang="de-DE" sz="2400" b="1" dirty="0" err="1" smtClean="0">
              <a:solidFill>
                <a:schemeClr val="tx2">
                  <a:lumMod val="50000"/>
                </a:schemeClr>
              </a:solidFill>
            </a:rPr>
            <a:t>motivation</a:t>
          </a:r>
          <a:endParaRPr lang="de-DE" sz="2400" b="1" dirty="0">
            <a:solidFill>
              <a:schemeClr val="tx2">
                <a:lumMod val="50000"/>
              </a:schemeClr>
            </a:solidFill>
          </a:endParaRPr>
        </a:p>
      </dgm:t>
    </dgm:pt>
    <dgm:pt modelId="{C6967C07-8A79-4113-9A2E-BAD1CCF8B9A9}" type="parTrans" cxnId="{C3A8A62A-61A6-4F4B-BCD2-EA9276A8D9DC}">
      <dgm:prSet/>
      <dgm:spPr/>
      <dgm:t>
        <a:bodyPr/>
        <a:lstStyle/>
        <a:p>
          <a:endParaRPr lang="de-DE"/>
        </a:p>
      </dgm:t>
    </dgm:pt>
    <dgm:pt modelId="{82729DC5-A862-456A-8BBD-F6E0834CCC64}" type="sibTrans" cxnId="{C3A8A62A-61A6-4F4B-BCD2-EA9276A8D9DC}">
      <dgm:prSet/>
      <dgm:spPr/>
      <dgm:t>
        <a:bodyPr/>
        <a:lstStyle/>
        <a:p>
          <a:endParaRPr lang="de-DE"/>
        </a:p>
      </dgm:t>
    </dgm:pt>
    <dgm:pt modelId="{51D94B25-089E-41AE-AB58-E53754473E5F}">
      <dgm:prSet phldrT="[Text]"/>
      <dgm:spPr/>
      <dgm:t>
        <a:bodyPr/>
        <a:lstStyle/>
        <a:p>
          <a:r>
            <a:rPr lang="de-DE" dirty="0" err="1" smtClean="0"/>
            <a:t>At</a:t>
          </a:r>
          <a:r>
            <a:rPr lang="de-DE" dirty="0" smtClean="0"/>
            <a:t> </a:t>
          </a:r>
          <a:r>
            <a:rPr lang="de-DE" dirty="0" err="1" smtClean="0"/>
            <a:t>present</a:t>
          </a:r>
          <a:endParaRPr lang="de-DE" dirty="0"/>
        </a:p>
      </dgm:t>
    </dgm:pt>
    <dgm:pt modelId="{FBCB5419-0B40-4764-95B7-A3233336B26B}" type="parTrans" cxnId="{855ED348-9B95-46B7-8C15-61E25FEC4D12}">
      <dgm:prSet/>
      <dgm:spPr/>
      <dgm:t>
        <a:bodyPr/>
        <a:lstStyle/>
        <a:p>
          <a:endParaRPr lang="en-GB"/>
        </a:p>
      </dgm:t>
    </dgm:pt>
    <dgm:pt modelId="{FADBADF7-D657-42DA-9890-D8BA8EFA3F9F}" type="sibTrans" cxnId="{855ED348-9B95-46B7-8C15-61E25FEC4D12}">
      <dgm:prSet/>
      <dgm:spPr/>
      <dgm:t>
        <a:bodyPr/>
        <a:lstStyle/>
        <a:p>
          <a:endParaRPr lang="en-GB"/>
        </a:p>
      </dgm:t>
    </dgm:pt>
    <dgm:pt modelId="{00A8C9C1-2D22-4056-B652-43FE2EECD64E}">
      <dgm:prSet phldrT="[Text]"/>
      <dgm:spPr/>
      <dgm:t>
        <a:bodyPr/>
        <a:lstStyle/>
        <a:p>
          <a:r>
            <a:rPr lang="de-DE" dirty="0" err="1" smtClean="0"/>
            <a:t>At</a:t>
          </a:r>
          <a:r>
            <a:rPr lang="de-DE" dirty="0" smtClean="0"/>
            <a:t> </a:t>
          </a:r>
          <a:r>
            <a:rPr lang="de-DE" dirty="0" err="1" smtClean="0"/>
            <a:t>present</a:t>
          </a:r>
          <a:endParaRPr lang="de-DE" dirty="0"/>
        </a:p>
      </dgm:t>
    </dgm:pt>
    <dgm:pt modelId="{9A477892-00AB-4ABD-8B30-C1E5EAAB667A}" type="parTrans" cxnId="{C047B495-257B-4D0E-9D38-1FF6F5A5DEBF}">
      <dgm:prSet/>
      <dgm:spPr/>
      <dgm:t>
        <a:bodyPr/>
        <a:lstStyle/>
        <a:p>
          <a:endParaRPr lang="en-GB"/>
        </a:p>
      </dgm:t>
    </dgm:pt>
    <dgm:pt modelId="{CA85841D-EA0A-4216-AB60-C5F840A3E6DA}" type="sibTrans" cxnId="{C047B495-257B-4D0E-9D38-1FF6F5A5DEBF}">
      <dgm:prSet/>
      <dgm:spPr/>
      <dgm:t>
        <a:bodyPr/>
        <a:lstStyle/>
        <a:p>
          <a:endParaRPr lang="en-GB"/>
        </a:p>
      </dgm:t>
    </dgm:pt>
    <dgm:pt modelId="{469E04DB-C185-442E-8075-13EA9718FF19}">
      <dgm:prSet phldrT="[Text]"/>
      <dgm:spPr>
        <a:solidFill>
          <a:schemeClr val="accent1">
            <a:lumMod val="75000"/>
            <a:alpha val="90000"/>
          </a:schemeClr>
        </a:solidFill>
      </dgm:spPr>
      <dgm:t>
        <a:bodyPr/>
        <a:lstStyle/>
        <a:p>
          <a:r>
            <a:rPr lang="de-DE" b="1" dirty="0" err="1" smtClean="0">
              <a:solidFill>
                <a:schemeClr val="bg1"/>
              </a:solidFill>
            </a:rPr>
            <a:t>At</a:t>
          </a:r>
          <a:r>
            <a:rPr lang="de-DE" b="1" dirty="0" smtClean="0">
              <a:solidFill>
                <a:schemeClr val="bg1"/>
              </a:solidFill>
            </a:rPr>
            <a:t> </a:t>
          </a:r>
          <a:r>
            <a:rPr lang="de-DE" b="1" dirty="0" err="1" smtClean="0">
              <a:solidFill>
                <a:schemeClr val="bg1"/>
              </a:solidFill>
            </a:rPr>
            <a:t>present</a:t>
          </a:r>
          <a:endParaRPr lang="de-DE" b="1" dirty="0">
            <a:solidFill>
              <a:schemeClr val="bg1"/>
            </a:solidFill>
          </a:endParaRPr>
        </a:p>
      </dgm:t>
    </dgm:pt>
    <dgm:pt modelId="{8FF45CF2-A2E0-4038-9228-B84287AB639E}" type="parTrans" cxnId="{6A0C5B02-1E3C-40A9-AD9C-BC4274BB9BBA}">
      <dgm:prSet/>
      <dgm:spPr/>
      <dgm:t>
        <a:bodyPr/>
        <a:lstStyle/>
        <a:p>
          <a:endParaRPr lang="en-GB"/>
        </a:p>
      </dgm:t>
    </dgm:pt>
    <dgm:pt modelId="{625BF1CB-AE48-4B49-8F94-148512185DAA}" type="sibTrans" cxnId="{6A0C5B02-1E3C-40A9-AD9C-BC4274BB9BBA}">
      <dgm:prSet/>
      <dgm:spPr/>
      <dgm:t>
        <a:bodyPr/>
        <a:lstStyle/>
        <a:p>
          <a:endParaRPr lang="en-GB"/>
        </a:p>
      </dgm:t>
    </dgm:pt>
    <dgm:pt modelId="{7EE7DBBC-C7C5-4160-8F0F-01F64388E4F0}" type="pres">
      <dgm:prSet presAssocID="{0EA0989D-D166-4139-A615-F4504A813F3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E97D2C3C-B493-4C5C-9715-33465F70078F}" type="pres">
      <dgm:prSet presAssocID="{54D73C85-2399-46C0-8D36-C57DCC4CE149}" presName="horFlow" presStyleCnt="0"/>
      <dgm:spPr/>
    </dgm:pt>
    <dgm:pt modelId="{887EADE4-7C7A-4163-AF70-4FA5FD829086}" type="pres">
      <dgm:prSet presAssocID="{54D73C85-2399-46C0-8D36-C57DCC4CE149}" presName="bigChev" presStyleLbl="node1" presStyleIdx="0" presStyleCnt="4"/>
      <dgm:spPr/>
      <dgm:t>
        <a:bodyPr/>
        <a:lstStyle/>
        <a:p>
          <a:endParaRPr lang="de-DE"/>
        </a:p>
      </dgm:t>
    </dgm:pt>
    <dgm:pt modelId="{3FD50177-7839-42A5-9107-05594F41654E}" type="pres">
      <dgm:prSet presAssocID="{6D340D37-E0C0-46A5-A563-8506B934A0BB}" presName="parTrans" presStyleCnt="0"/>
      <dgm:spPr/>
    </dgm:pt>
    <dgm:pt modelId="{63B8B84A-08D1-4B05-967F-8631AFB2BD7F}" type="pres">
      <dgm:prSet presAssocID="{5C39F9B2-45AF-493F-8C15-8AF3F2DBF06A}" presName="node" presStyleLbl="alignAccFollowNode1" presStyleIdx="0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DA034A-20A7-44C0-B28F-1ADF9C2E093E}" type="pres">
      <dgm:prSet presAssocID="{49C6C796-EF75-431A-A400-CF9375843029}" presName="sibTrans" presStyleCnt="0"/>
      <dgm:spPr/>
    </dgm:pt>
    <dgm:pt modelId="{3B3C8F0E-60A3-4369-AB66-856DFA83DF86}" type="pres">
      <dgm:prSet presAssocID="{B2DFD05C-F1E8-4E9F-B89A-26798DB8A0FC}" presName="node" presStyleLbl="align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E36C02-220F-42E1-9D00-23F0383390B5}" type="pres">
      <dgm:prSet presAssocID="{EBA24E45-8E8C-443D-886E-ADF319859722}" presName="sibTrans" presStyleCnt="0"/>
      <dgm:spPr/>
    </dgm:pt>
    <dgm:pt modelId="{E2D89275-FDDF-4585-A9B1-8662478DFD7E}" type="pres">
      <dgm:prSet presAssocID="{44683590-56FF-41FC-9FA6-A979B1C8729A}" presName="node" presStyleLbl="alignAccFollowNode1" presStyleIdx="2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37A7009-D45A-4906-B701-5E96157E6CB1}" type="pres">
      <dgm:prSet presAssocID="{E0F750AF-BCFD-47C6-8209-1F3B29AC4275}" presName="sibTrans" presStyleCnt="0"/>
      <dgm:spPr/>
    </dgm:pt>
    <dgm:pt modelId="{68644481-A9E0-47F7-9F6E-7E187407B74A}" type="pres">
      <dgm:prSet presAssocID="{51D94B25-089E-41AE-AB58-E53754473E5F}" presName="node" presStyleLbl="alignAccFollowNode1" presStyleIdx="3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6039BC8-8BC3-4E2D-8627-F954D1486175}" type="pres">
      <dgm:prSet presAssocID="{54D73C85-2399-46C0-8D36-C57DCC4CE149}" presName="vSp" presStyleCnt="0"/>
      <dgm:spPr/>
    </dgm:pt>
    <dgm:pt modelId="{A80B45A3-0998-4AFD-A123-94AB066B8712}" type="pres">
      <dgm:prSet presAssocID="{90103FC7-BAAC-4786-96FC-B7B40F595462}" presName="horFlow" presStyleCnt="0"/>
      <dgm:spPr/>
    </dgm:pt>
    <dgm:pt modelId="{353D231E-A32D-4C4F-9C47-B992AD26B307}" type="pres">
      <dgm:prSet presAssocID="{90103FC7-BAAC-4786-96FC-B7B40F595462}" presName="bigChev" presStyleLbl="node1" presStyleIdx="1" presStyleCnt="4"/>
      <dgm:spPr/>
      <dgm:t>
        <a:bodyPr/>
        <a:lstStyle/>
        <a:p>
          <a:endParaRPr lang="de-DE"/>
        </a:p>
      </dgm:t>
    </dgm:pt>
    <dgm:pt modelId="{F4A89959-7CDC-437B-BD46-190B022D8D0C}" type="pres">
      <dgm:prSet presAssocID="{A5797F49-F71A-4D80-997D-E8D8E274A16C}" presName="parTrans" presStyleCnt="0"/>
      <dgm:spPr/>
    </dgm:pt>
    <dgm:pt modelId="{483F4B4F-70D5-4B6F-8B19-207E7D1E7CE3}" type="pres">
      <dgm:prSet presAssocID="{03E8DCFC-EB11-4268-89EA-D79F65A8AEAA}" presName="node" presStyleLbl="alignAccFollowNode1" presStyleIdx="4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4E987E7-ED64-4244-AFC2-0770A0262855}" type="pres">
      <dgm:prSet presAssocID="{FB269E5D-8CF5-470D-818C-6E590DA1EEA1}" presName="sibTrans" presStyleCnt="0"/>
      <dgm:spPr/>
    </dgm:pt>
    <dgm:pt modelId="{D6E2EC9A-20E2-4209-84AA-01F363FF8CBD}" type="pres">
      <dgm:prSet presAssocID="{E3D984ED-170B-415D-8A5B-B5C67D80C157}" presName="node" presStyleLbl="alignAccFollowNode1" presStyleIdx="5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0CE64C-702D-48B4-93A5-26D45FCA4BE2}" type="pres">
      <dgm:prSet presAssocID="{9F6F0BB6-0C52-4AB6-8224-31E32FD621F2}" presName="sibTrans" presStyleCnt="0"/>
      <dgm:spPr/>
    </dgm:pt>
    <dgm:pt modelId="{7E4DE136-998B-4F06-9FF9-3B56DE79CECB}" type="pres">
      <dgm:prSet presAssocID="{8BB5EAF7-C64D-4710-AFD8-AD5B0E8CB3D2}" presName="node" presStyleLbl="alignAccFollowNode1" presStyleIdx="6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312B237-BEBD-4481-9156-553F4771A960}" type="pres">
      <dgm:prSet presAssocID="{1D02E94C-1017-4D92-8937-158BB736CDB0}" presName="sibTrans" presStyleCnt="0"/>
      <dgm:spPr/>
    </dgm:pt>
    <dgm:pt modelId="{5B5827FA-7238-4973-B6C1-C94482E7685B}" type="pres">
      <dgm:prSet presAssocID="{00A8C9C1-2D22-4056-B652-43FE2EECD64E}" presName="node" presStyleLbl="alignAccFollowNode1" presStyleIdx="7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8CF27D-98BC-4D88-9A28-3C5E2B090107}" type="pres">
      <dgm:prSet presAssocID="{90103FC7-BAAC-4786-96FC-B7B40F595462}" presName="vSp" presStyleCnt="0"/>
      <dgm:spPr/>
    </dgm:pt>
    <dgm:pt modelId="{2E53382D-368F-4E2E-84B6-B0C06923DFF1}" type="pres">
      <dgm:prSet presAssocID="{446BACB6-127A-4E10-B1C9-0122696B673D}" presName="horFlow" presStyleCnt="0"/>
      <dgm:spPr/>
    </dgm:pt>
    <dgm:pt modelId="{F40D58C2-C28C-4A8D-9840-D902ED2B9720}" type="pres">
      <dgm:prSet presAssocID="{446BACB6-127A-4E10-B1C9-0122696B673D}" presName="bigChev" presStyleLbl="node1" presStyleIdx="2" presStyleCnt="4"/>
      <dgm:spPr/>
      <dgm:t>
        <a:bodyPr/>
        <a:lstStyle/>
        <a:p>
          <a:endParaRPr lang="de-DE"/>
        </a:p>
      </dgm:t>
    </dgm:pt>
    <dgm:pt modelId="{7AD18DF0-B5AD-444E-85FA-E24EF31A6728}" type="pres">
      <dgm:prSet presAssocID="{AAFC9F89-2FBD-4BD9-BF17-04313E747E58}" presName="parTrans" presStyleCnt="0"/>
      <dgm:spPr/>
    </dgm:pt>
    <dgm:pt modelId="{C710B24D-A743-4087-837D-82C48785E6D0}" type="pres">
      <dgm:prSet presAssocID="{7980F4FD-8C75-4DB1-B55E-EAD49626B4DA}" presName="node" presStyleLbl="alignAccFollowNode1" presStyleIdx="8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729F53-DDC9-4D4A-910D-2C18AEAAD73B}" type="pres">
      <dgm:prSet presAssocID="{DD06D2D3-9C4D-413B-8739-A2B5CCE92522}" presName="sibTrans" presStyleCnt="0"/>
      <dgm:spPr/>
    </dgm:pt>
    <dgm:pt modelId="{D3E1D97E-5829-4801-B935-2C6A63808C9A}" type="pres">
      <dgm:prSet presAssocID="{626C7EB9-FF63-4C37-9662-C35738ED9E3D}" presName="node" presStyleLbl="alignAccFollowNode1" presStyleIdx="9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9EAEBFD-B311-49F0-8CCB-E14D8EA40435}" type="pres">
      <dgm:prSet presAssocID="{706DC903-AF34-4FDA-B58F-3B002481A462}" presName="sibTrans" presStyleCnt="0"/>
      <dgm:spPr/>
    </dgm:pt>
    <dgm:pt modelId="{824537C9-BD48-4924-A092-F3AADDB203DD}" type="pres">
      <dgm:prSet presAssocID="{4903FAEC-6273-41A5-8B46-7CCD2162277C}" presName="node" presStyleLbl="alignAccFollowNode1" presStyleIdx="10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32F2C07-7DEF-4EB0-950F-B17D2119E28B}" type="pres">
      <dgm:prSet presAssocID="{A2DCC8C6-00E7-4203-A53F-E95C93760240}" presName="sibTrans" presStyleCnt="0"/>
      <dgm:spPr/>
    </dgm:pt>
    <dgm:pt modelId="{DBDBD2AF-FF68-42F0-B15E-7FCE04B6B8C4}" type="pres">
      <dgm:prSet presAssocID="{469E04DB-C185-442E-8075-13EA9718FF19}" presName="node" presStyleLbl="alignAccFollowNode1" presStyleIdx="11" presStyleCnt="12" custLinFactNeighborX="-3660" custLinFactNeighborY="-150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90AE8FD-2710-4D03-9B14-F90E4FC4E3D0}" type="pres">
      <dgm:prSet presAssocID="{446BACB6-127A-4E10-B1C9-0122696B673D}" presName="vSp" presStyleCnt="0"/>
      <dgm:spPr/>
    </dgm:pt>
    <dgm:pt modelId="{735BC5E8-33BE-46B8-8FDC-9E1E11DF00C5}" type="pres">
      <dgm:prSet presAssocID="{50B1BB7A-7C87-494F-961B-F5A6EE4CEDA6}" presName="horFlow" presStyleCnt="0"/>
      <dgm:spPr/>
    </dgm:pt>
    <dgm:pt modelId="{4799827B-A32C-4BA0-BC6C-BA78CD9B7E57}" type="pres">
      <dgm:prSet presAssocID="{50B1BB7A-7C87-494F-961B-F5A6EE4CEDA6}" presName="bigChev" presStyleLbl="node1" presStyleIdx="3" presStyleCnt="4" custScaleX="382743" custLinFactX="23800" custLinFactNeighborX="100000" custLinFactNeighborY="5657"/>
      <dgm:spPr/>
      <dgm:t>
        <a:bodyPr/>
        <a:lstStyle/>
        <a:p>
          <a:endParaRPr lang="de-DE"/>
        </a:p>
      </dgm:t>
    </dgm:pt>
  </dgm:ptLst>
  <dgm:cxnLst>
    <dgm:cxn modelId="{FD83C2EE-B277-4B33-893F-A2922884DD1E}" srcId="{0EA0989D-D166-4139-A615-F4504A813F37}" destId="{54D73C85-2399-46C0-8D36-C57DCC4CE149}" srcOrd="0" destOrd="0" parTransId="{C94C5979-8691-4CB5-B9AB-13BA81F3361C}" sibTransId="{DE20FE17-8AD2-4901-B461-3CF15B4CA0B5}"/>
    <dgm:cxn modelId="{6A0C5B02-1E3C-40A9-AD9C-BC4274BB9BBA}" srcId="{446BACB6-127A-4E10-B1C9-0122696B673D}" destId="{469E04DB-C185-442E-8075-13EA9718FF19}" srcOrd="3" destOrd="0" parTransId="{8FF45CF2-A2E0-4038-9228-B84287AB639E}" sibTransId="{625BF1CB-AE48-4B49-8F94-148512185DAA}"/>
    <dgm:cxn modelId="{552C0CE3-D956-4664-A6C6-CD37393A2CFE}" srcId="{90103FC7-BAAC-4786-96FC-B7B40F595462}" destId="{03E8DCFC-EB11-4268-89EA-D79F65A8AEAA}" srcOrd="0" destOrd="0" parTransId="{A5797F49-F71A-4D80-997D-E8D8E274A16C}" sibTransId="{FB269E5D-8CF5-470D-818C-6E590DA1EEA1}"/>
    <dgm:cxn modelId="{AFA1DE5C-6827-4181-9B36-AD56022601EA}" srcId="{54D73C85-2399-46C0-8D36-C57DCC4CE149}" destId="{B2DFD05C-F1E8-4E9F-B89A-26798DB8A0FC}" srcOrd="1" destOrd="0" parTransId="{700509F7-C506-45E8-9EFC-9D23EAA023AE}" sibTransId="{EBA24E45-8E8C-443D-886E-ADF319859722}"/>
    <dgm:cxn modelId="{99B79346-6C08-4285-8F4B-527094CAA264}" type="presOf" srcId="{50B1BB7A-7C87-494F-961B-F5A6EE4CEDA6}" destId="{4799827B-A32C-4BA0-BC6C-BA78CD9B7E57}" srcOrd="0" destOrd="0" presId="urn:microsoft.com/office/officeart/2005/8/layout/lProcess3"/>
    <dgm:cxn modelId="{1E828C51-64D1-4C4A-9816-4707A067CE15}" type="presOf" srcId="{54D73C85-2399-46C0-8D36-C57DCC4CE149}" destId="{887EADE4-7C7A-4163-AF70-4FA5FD829086}" srcOrd="0" destOrd="0" presId="urn:microsoft.com/office/officeart/2005/8/layout/lProcess3"/>
    <dgm:cxn modelId="{10A41049-857A-401E-A8CB-7F338D6103CD}" type="presOf" srcId="{469E04DB-C185-442E-8075-13EA9718FF19}" destId="{DBDBD2AF-FF68-42F0-B15E-7FCE04B6B8C4}" srcOrd="0" destOrd="0" presId="urn:microsoft.com/office/officeart/2005/8/layout/lProcess3"/>
    <dgm:cxn modelId="{88860444-AE0D-4AE6-BFC8-4B91C89C65EA}" type="presOf" srcId="{0EA0989D-D166-4139-A615-F4504A813F37}" destId="{7EE7DBBC-C7C5-4160-8F0F-01F64388E4F0}" srcOrd="0" destOrd="0" presId="urn:microsoft.com/office/officeart/2005/8/layout/lProcess3"/>
    <dgm:cxn modelId="{1664DF76-3ACD-4DBF-B3A7-D1047E5C591E}" type="presOf" srcId="{B2DFD05C-F1E8-4E9F-B89A-26798DB8A0FC}" destId="{3B3C8F0E-60A3-4369-AB66-856DFA83DF86}" srcOrd="0" destOrd="0" presId="urn:microsoft.com/office/officeart/2005/8/layout/lProcess3"/>
    <dgm:cxn modelId="{6C85F50A-DAB0-4D59-A129-4FA3DC2C5827}" type="presOf" srcId="{7980F4FD-8C75-4DB1-B55E-EAD49626B4DA}" destId="{C710B24D-A743-4087-837D-82C48785E6D0}" srcOrd="0" destOrd="0" presId="urn:microsoft.com/office/officeart/2005/8/layout/lProcess3"/>
    <dgm:cxn modelId="{F3A27768-F4AA-4137-BC1D-BA222A5A1279}" srcId="{90103FC7-BAAC-4786-96FC-B7B40F595462}" destId="{8BB5EAF7-C64D-4710-AFD8-AD5B0E8CB3D2}" srcOrd="2" destOrd="0" parTransId="{90F56CC1-A045-4217-9338-306418F4A233}" sibTransId="{1D02E94C-1017-4D92-8937-158BB736CDB0}"/>
    <dgm:cxn modelId="{E25FA3F5-88BE-4F3D-B28B-4B9AEBADD65F}" srcId="{54D73C85-2399-46C0-8D36-C57DCC4CE149}" destId="{44683590-56FF-41FC-9FA6-A979B1C8729A}" srcOrd="2" destOrd="0" parTransId="{DF94E9D5-1CEB-4718-8C71-3D7839024E59}" sibTransId="{E0F750AF-BCFD-47C6-8209-1F3B29AC4275}"/>
    <dgm:cxn modelId="{C3A8A62A-61A6-4F4B-BCD2-EA9276A8D9DC}" srcId="{0EA0989D-D166-4139-A615-F4504A813F37}" destId="{50B1BB7A-7C87-494F-961B-F5A6EE4CEDA6}" srcOrd="3" destOrd="0" parTransId="{C6967C07-8A79-4113-9A2E-BAD1CCF8B9A9}" sibTransId="{82729DC5-A862-456A-8BBD-F6E0834CCC64}"/>
    <dgm:cxn modelId="{6DC1600A-963A-4E2B-8089-4AF017E8D6BD}" srcId="{90103FC7-BAAC-4786-96FC-B7B40F595462}" destId="{E3D984ED-170B-415D-8A5B-B5C67D80C157}" srcOrd="1" destOrd="0" parTransId="{1E27BA33-A70C-4010-AB00-E13C4B4FC41A}" sibTransId="{9F6F0BB6-0C52-4AB6-8224-31E32FD621F2}"/>
    <dgm:cxn modelId="{B3FE4086-2421-45C0-8F78-6D112570CAEB}" type="presOf" srcId="{4903FAEC-6273-41A5-8B46-7CCD2162277C}" destId="{824537C9-BD48-4924-A092-F3AADDB203DD}" srcOrd="0" destOrd="0" presId="urn:microsoft.com/office/officeart/2005/8/layout/lProcess3"/>
    <dgm:cxn modelId="{9BAB2CF7-AD44-4795-AE75-AD2D7382C648}" srcId="{0EA0989D-D166-4139-A615-F4504A813F37}" destId="{90103FC7-BAAC-4786-96FC-B7B40F595462}" srcOrd="1" destOrd="0" parTransId="{88F06D88-4CD6-452B-9984-B4AF0083E197}" sibTransId="{B7678D53-DB31-4041-8080-C4B5226A7C43}"/>
    <dgm:cxn modelId="{5B64437A-500A-4F22-BF0B-2122B8ECB8F5}" srcId="{446BACB6-127A-4E10-B1C9-0122696B673D}" destId="{626C7EB9-FF63-4C37-9662-C35738ED9E3D}" srcOrd="1" destOrd="0" parTransId="{44EB9D80-1F0C-4CAD-BAD1-76A47E99E00E}" sibTransId="{706DC903-AF34-4FDA-B58F-3B002481A462}"/>
    <dgm:cxn modelId="{18F307BF-67F5-49E0-BFF0-D24BCF9EC24E}" type="presOf" srcId="{5C39F9B2-45AF-493F-8C15-8AF3F2DBF06A}" destId="{63B8B84A-08D1-4B05-967F-8631AFB2BD7F}" srcOrd="0" destOrd="0" presId="urn:microsoft.com/office/officeart/2005/8/layout/lProcess3"/>
    <dgm:cxn modelId="{C047B495-257B-4D0E-9D38-1FF6F5A5DEBF}" srcId="{90103FC7-BAAC-4786-96FC-B7B40F595462}" destId="{00A8C9C1-2D22-4056-B652-43FE2EECD64E}" srcOrd="3" destOrd="0" parTransId="{9A477892-00AB-4ABD-8B30-C1E5EAAB667A}" sibTransId="{CA85841D-EA0A-4216-AB60-C5F840A3E6DA}"/>
    <dgm:cxn modelId="{5CE6321F-348F-46C6-AACE-63A659A6D328}" type="presOf" srcId="{446BACB6-127A-4E10-B1C9-0122696B673D}" destId="{F40D58C2-C28C-4A8D-9840-D902ED2B9720}" srcOrd="0" destOrd="0" presId="urn:microsoft.com/office/officeart/2005/8/layout/lProcess3"/>
    <dgm:cxn modelId="{19229A1E-017B-4BBC-9F20-98BB2908F5F9}" type="presOf" srcId="{E3D984ED-170B-415D-8A5B-B5C67D80C157}" destId="{D6E2EC9A-20E2-4209-84AA-01F363FF8CBD}" srcOrd="0" destOrd="0" presId="urn:microsoft.com/office/officeart/2005/8/layout/lProcess3"/>
    <dgm:cxn modelId="{62E26190-D0F9-4EBD-A3A5-1BFFD140552D}" type="presOf" srcId="{90103FC7-BAAC-4786-96FC-B7B40F595462}" destId="{353D231E-A32D-4C4F-9C47-B992AD26B307}" srcOrd="0" destOrd="0" presId="urn:microsoft.com/office/officeart/2005/8/layout/lProcess3"/>
    <dgm:cxn modelId="{E7D4F313-6384-4FE8-93E9-345DF205C36C}" type="presOf" srcId="{51D94B25-089E-41AE-AB58-E53754473E5F}" destId="{68644481-A9E0-47F7-9F6E-7E187407B74A}" srcOrd="0" destOrd="0" presId="urn:microsoft.com/office/officeart/2005/8/layout/lProcess3"/>
    <dgm:cxn modelId="{22A540F8-0F89-43A7-9218-9229EFA0E1B7}" type="presOf" srcId="{8BB5EAF7-C64D-4710-AFD8-AD5B0E8CB3D2}" destId="{7E4DE136-998B-4F06-9FF9-3B56DE79CECB}" srcOrd="0" destOrd="0" presId="urn:microsoft.com/office/officeart/2005/8/layout/lProcess3"/>
    <dgm:cxn modelId="{C75CCF58-E986-4460-893B-EE339813E58E}" srcId="{0EA0989D-D166-4139-A615-F4504A813F37}" destId="{446BACB6-127A-4E10-B1C9-0122696B673D}" srcOrd="2" destOrd="0" parTransId="{F0F04FF0-389E-4C0B-B129-A989A3992E56}" sibTransId="{590B4C65-CC9B-486C-BBBE-0D184A8B66D0}"/>
    <dgm:cxn modelId="{7E2E858A-117D-40CC-9C38-6C00B1B7693D}" type="presOf" srcId="{44683590-56FF-41FC-9FA6-A979B1C8729A}" destId="{E2D89275-FDDF-4585-A9B1-8662478DFD7E}" srcOrd="0" destOrd="0" presId="urn:microsoft.com/office/officeart/2005/8/layout/lProcess3"/>
    <dgm:cxn modelId="{8F91A2C4-718D-4700-BD74-CD4AF7F6AF43}" type="presOf" srcId="{00A8C9C1-2D22-4056-B652-43FE2EECD64E}" destId="{5B5827FA-7238-4973-B6C1-C94482E7685B}" srcOrd="0" destOrd="0" presId="urn:microsoft.com/office/officeart/2005/8/layout/lProcess3"/>
    <dgm:cxn modelId="{2226B298-364C-4BF5-9DB5-17FF9A465FF1}" type="presOf" srcId="{626C7EB9-FF63-4C37-9662-C35738ED9E3D}" destId="{D3E1D97E-5829-4801-B935-2C6A63808C9A}" srcOrd="0" destOrd="0" presId="urn:microsoft.com/office/officeart/2005/8/layout/lProcess3"/>
    <dgm:cxn modelId="{2872C96C-AD21-4AB0-82FD-19204001386C}" srcId="{446BACB6-127A-4E10-B1C9-0122696B673D}" destId="{4903FAEC-6273-41A5-8B46-7CCD2162277C}" srcOrd="2" destOrd="0" parTransId="{62767F27-91F2-47CE-9C8D-DD5314D02C53}" sibTransId="{A2DCC8C6-00E7-4203-A53F-E95C93760240}"/>
    <dgm:cxn modelId="{2570DF43-0195-40CA-AF8B-91F82F479B7C}" srcId="{54D73C85-2399-46C0-8D36-C57DCC4CE149}" destId="{5C39F9B2-45AF-493F-8C15-8AF3F2DBF06A}" srcOrd="0" destOrd="0" parTransId="{6D340D37-E0C0-46A5-A563-8506B934A0BB}" sibTransId="{49C6C796-EF75-431A-A400-CF9375843029}"/>
    <dgm:cxn modelId="{04FD1F08-B4D5-4968-B2BD-54076E7659AD}" srcId="{446BACB6-127A-4E10-B1C9-0122696B673D}" destId="{7980F4FD-8C75-4DB1-B55E-EAD49626B4DA}" srcOrd="0" destOrd="0" parTransId="{AAFC9F89-2FBD-4BD9-BF17-04313E747E58}" sibTransId="{DD06D2D3-9C4D-413B-8739-A2B5CCE92522}"/>
    <dgm:cxn modelId="{855ED348-9B95-46B7-8C15-61E25FEC4D12}" srcId="{54D73C85-2399-46C0-8D36-C57DCC4CE149}" destId="{51D94B25-089E-41AE-AB58-E53754473E5F}" srcOrd="3" destOrd="0" parTransId="{FBCB5419-0B40-4764-95B7-A3233336B26B}" sibTransId="{FADBADF7-D657-42DA-9890-D8BA8EFA3F9F}"/>
    <dgm:cxn modelId="{26744E20-FC0F-45A0-A976-A27345755865}" type="presOf" srcId="{03E8DCFC-EB11-4268-89EA-D79F65A8AEAA}" destId="{483F4B4F-70D5-4B6F-8B19-207E7D1E7CE3}" srcOrd="0" destOrd="0" presId="urn:microsoft.com/office/officeart/2005/8/layout/lProcess3"/>
    <dgm:cxn modelId="{AC82C546-9834-48DC-8D53-A9FBD4D36166}" type="presParOf" srcId="{7EE7DBBC-C7C5-4160-8F0F-01F64388E4F0}" destId="{E97D2C3C-B493-4C5C-9715-33465F70078F}" srcOrd="0" destOrd="0" presId="urn:microsoft.com/office/officeart/2005/8/layout/lProcess3"/>
    <dgm:cxn modelId="{4DBF4FCE-681A-43CD-B25F-38418B3FF43E}" type="presParOf" srcId="{E97D2C3C-B493-4C5C-9715-33465F70078F}" destId="{887EADE4-7C7A-4163-AF70-4FA5FD829086}" srcOrd="0" destOrd="0" presId="urn:microsoft.com/office/officeart/2005/8/layout/lProcess3"/>
    <dgm:cxn modelId="{394D4BA5-3A43-4AC6-9EBE-4318A71EAF0A}" type="presParOf" srcId="{E97D2C3C-B493-4C5C-9715-33465F70078F}" destId="{3FD50177-7839-42A5-9107-05594F41654E}" srcOrd="1" destOrd="0" presId="urn:microsoft.com/office/officeart/2005/8/layout/lProcess3"/>
    <dgm:cxn modelId="{82EA7064-6BDA-47AE-B320-3E9C1DD9F525}" type="presParOf" srcId="{E97D2C3C-B493-4C5C-9715-33465F70078F}" destId="{63B8B84A-08D1-4B05-967F-8631AFB2BD7F}" srcOrd="2" destOrd="0" presId="urn:microsoft.com/office/officeart/2005/8/layout/lProcess3"/>
    <dgm:cxn modelId="{D08F99E1-D45B-4BA5-AC97-381168DD46DC}" type="presParOf" srcId="{E97D2C3C-B493-4C5C-9715-33465F70078F}" destId="{7DDA034A-20A7-44C0-B28F-1ADF9C2E093E}" srcOrd="3" destOrd="0" presId="urn:microsoft.com/office/officeart/2005/8/layout/lProcess3"/>
    <dgm:cxn modelId="{84713A35-2A40-4B35-B486-4571DFB235B6}" type="presParOf" srcId="{E97D2C3C-B493-4C5C-9715-33465F70078F}" destId="{3B3C8F0E-60A3-4369-AB66-856DFA83DF86}" srcOrd="4" destOrd="0" presId="urn:microsoft.com/office/officeart/2005/8/layout/lProcess3"/>
    <dgm:cxn modelId="{D3A01760-9A39-4D20-A8BF-9172421E75A8}" type="presParOf" srcId="{E97D2C3C-B493-4C5C-9715-33465F70078F}" destId="{5BE36C02-220F-42E1-9D00-23F0383390B5}" srcOrd="5" destOrd="0" presId="urn:microsoft.com/office/officeart/2005/8/layout/lProcess3"/>
    <dgm:cxn modelId="{2B24C131-A912-4EE8-907B-0C8DB25E48E4}" type="presParOf" srcId="{E97D2C3C-B493-4C5C-9715-33465F70078F}" destId="{E2D89275-FDDF-4585-A9B1-8662478DFD7E}" srcOrd="6" destOrd="0" presId="urn:microsoft.com/office/officeart/2005/8/layout/lProcess3"/>
    <dgm:cxn modelId="{CB8B9E5C-CF89-4ED6-82F6-233E2ACCB101}" type="presParOf" srcId="{E97D2C3C-B493-4C5C-9715-33465F70078F}" destId="{B37A7009-D45A-4906-B701-5E96157E6CB1}" srcOrd="7" destOrd="0" presId="urn:microsoft.com/office/officeart/2005/8/layout/lProcess3"/>
    <dgm:cxn modelId="{26BA88E9-F036-43EE-9590-3112F14352F4}" type="presParOf" srcId="{E97D2C3C-B493-4C5C-9715-33465F70078F}" destId="{68644481-A9E0-47F7-9F6E-7E187407B74A}" srcOrd="8" destOrd="0" presId="urn:microsoft.com/office/officeart/2005/8/layout/lProcess3"/>
    <dgm:cxn modelId="{892F18B6-BAE8-40EB-A6B2-E255A9EDC7E4}" type="presParOf" srcId="{7EE7DBBC-C7C5-4160-8F0F-01F64388E4F0}" destId="{E6039BC8-8BC3-4E2D-8627-F954D1486175}" srcOrd="1" destOrd="0" presId="urn:microsoft.com/office/officeart/2005/8/layout/lProcess3"/>
    <dgm:cxn modelId="{77E867DC-4C4F-441E-8432-A376A92A6B97}" type="presParOf" srcId="{7EE7DBBC-C7C5-4160-8F0F-01F64388E4F0}" destId="{A80B45A3-0998-4AFD-A123-94AB066B8712}" srcOrd="2" destOrd="0" presId="urn:microsoft.com/office/officeart/2005/8/layout/lProcess3"/>
    <dgm:cxn modelId="{E2914F06-EA1D-46AC-9AB4-3E97CE33C1FA}" type="presParOf" srcId="{A80B45A3-0998-4AFD-A123-94AB066B8712}" destId="{353D231E-A32D-4C4F-9C47-B992AD26B307}" srcOrd="0" destOrd="0" presId="urn:microsoft.com/office/officeart/2005/8/layout/lProcess3"/>
    <dgm:cxn modelId="{F96DCC62-86CD-4F7F-B27D-C4B1D1DEE6CD}" type="presParOf" srcId="{A80B45A3-0998-4AFD-A123-94AB066B8712}" destId="{F4A89959-7CDC-437B-BD46-190B022D8D0C}" srcOrd="1" destOrd="0" presId="urn:microsoft.com/office/officeart/2005/8/layout/lProcess3"/>
    <dgm:cxn modelId="{861D09F8-F43F-490D-9501-83FF57683362}" type="presParOf" srcId="{A80B45A3-0998-4AFD-A123-94AB066B8712}" destId="{483F4B4F-70D5-4B6F-8B19-207E7D1E7CE3}" srcOrd="2" destOrd="0" presId="urn:microsoft.com/office/officeart/2005/8/layout/lProcess3"/>
    <dgm:cxn modelId="{105A9714-3FE4-4D62-8357-AFE8D03DDE48}" type="presParOf" srcId="{A80B45A3-0998-4AFD-A123-94AB066B8712}" destId="{74E987E7-ED64-4244-AFC2-0770A0262855}" srcOrd="3" destOrd="0" presId="urn:microsoft.com/office/officeart/2005/8/layout/lProcess3"/>
    <dgm:cxn modelId="{156DC030-4068-4516-912C-75407D88C99E}" type="presParOf" srcId="{A80B45A3-0998-4AFD-A123-94AB066B8712}" destId="{D6E2EC9A-20E2-4209-84AA-01F363FF8CBD}" srcOrd="4" destOrd="0" presId="urn:microsoft.com/office/officeart/2005/8/layout/lProcess3"/>
    <dgm:cxn modelId="{C248F07B-BB13-4771-8409-F700DB0F27E2}" type="presParOf" srcId="{A80B45A3-0998-4AFD-A123-94AB066B8712}" destId="{2F0CE64C-702D-48B4-93A5-26D45FCA4BE2}" srcOrd="5" destOrd="0" presId="urn:microsoft.com/office/officeart/2005/8/layout/lProcess3"/>
    <dgm:cxn modelId="{A93BE651-3C02-4BAB-B8A8-036B8117A8E4}" type="presParOf" srcId="{A80B45A3-0998-4AFD-A123-94AB066B8712}" destId="{7E4DE136-998B-4F06-9FF9-3B56DE79CECB}" srcOrd="6" destOrd="0" presId="urn:microsoft.com/office/officeart/2005/8/layout/lProcess3"/>
    <dgm:cxn modelId="{BB4831F0-BA07-4AE9-A902-937081850DC4}" type="presParOf" srcId="{A80B45A3-0998-4AFD-A123-94AB066B8712}" destId="{D312B237-BEBD-4481-9156-553F4771A960}" srcOrd="7" destOrd="0" presId="urn:microsoft.com/office/officeart/2005/8/layout/lProcess3"/>
    <dgm:cxn modelId="{6FA2A134-CD65-4671-A4D8-6F03C82967AD}" type="presParOf" srcId="{A80B45A3-0998-4AFD-A123-94AB066B8712}" destId="{5B5827FA-7238-4973-B6C1-C94482E7685B}" srcOrd="8" destOrd="0" presId="urn:microsoft.com/office/officeart/2005/8/layout/lProcess3"/>
    <dgm:cxn modelId="{A93DA86C-87A6-4C69-AECB-168456E6D662}" type="presParOf" srcId="{7EE7DBBC-C7C5-4160-8F0F-01F64388E4F0}" destId="{2D8CF27D-98BC-4D88-9A28-3C5E2B090107}" srcOrd="3" destOrd="0" presId="urn:microsoft.com/office/officeart/2005/8/layout/lProcess3"/>
    <dgm:cxn modelId="{5A2CB0D2-7DEC-4BA1-937D-007ADDA4FF4C}" type="presParOf" srcId="{7EE7DBBC-C7C5-4160-8F0F-01F64388E4F0}" destId="{2E53382D-368F-4E2E-84B6-B0C06923DFF1}" srcOrd="4" destOrd="0" presId="urn:microsoft.com/office/officeart/2005/8/layout/lProcess3"/>
    <dgm:cxn modelId="{93844339-407E-4314-B13A-8E533183A507}" type="presParOf" srcId="{2E53382D-368F-4E2E-84B6-B0C06923DFF1}" destId="{F40D58C2-C28C-4A8D-9840-D902ED2B9720}" srcOrd="0" destOrd="0" presId="urn:microsoft.com/office/officeart/2005/8/layout/lProcess3"/>
    <dgm:cxn modelId="{270C47A5-8892-4123-AA08-209DEDA0CE37}" type="presParOf" srcId="{2E53382D-368F-4E2E-84B6-B0C06923DFF1}" destId="{7AD18DF0-B5AD-444E-85FA-E24EF31A6728}" srcOrd="1" destOrd="0" presId="urn:microsoft.com/office/officeart/2005/8/layout/lProcess3"/>
    <dgm:cxn modelId="{064F41C5-7468-4FC5-AA63-8D59589953F6}" type="presParOf" srcId="{2E53382D-368F-4E2E-84B6-B0C06923DFF1}" destId="{C710B24D-A743-4087-837D-82C48785E6D0}" srcOrd="2" destOrd="0" presId="urn:microsoft.com/office/officeart/2005/8/layout/lProcess3"/>
    <dgm:cxn modelId="{920043C7-F9F7-40EC-B6AB-F2387F8F1090}" type="presParOf" srcId="{2E53382D-368F-4E2E-84B6-B0C06923DFF1}" destId="{C5729F53-DDC9-4D4A-910D-2C18AEAAD73B}" srcOrd="3" destOrd="0" presId="urn:microsoft.com/office/officeart/2005/8/layout/lProcess3"/>
    <dgm:cxn modelId="{62AA1074-73D0-4391-B7A1-C3FF323584B5}" type="presParOf" srcId="{2E53382D-368F-4E2E-84B6-B0C06923DFF1}" destId="{D3E1D97E-5829-4801-B935-2C6A63808C9A}" srcOrd="4" destOrd="0" presId="urn:microsoft.com/office/officeart/2005/8/layout/lProcess3"/>
    <dgm:cxn modelId="{6157E36D-3B60-4736-9341-260D15B0BF4C}" type="presParOf" srcId="{2E53382D-368F-4E2E-84B6-B0C06923DFF1}" destId="{69EAEBFD-B311-49F0-8CCB-E14D8EA40435}" srcOrd="5" destOrd="0" presId="urn:microsoft.com/office/officeart/2005/8/layout/lProcess3"/>
    <dgm:cxn modelId="{A50762F2-5545-4FE7-9D0D-E87C49F11BA0}" type="presParOf" srcId="{2E53382D-368F-4E2E-84B6-B0C06923DFF1}" destId="{824537C9-BD48-4924-A092-F3AADDB203DD}" srcOrd="6" destOrd="0" presId="urn:microsoft.com/office/officeart/2005/8/layout/lProcess3"/>
    <dgm:cxn modelId="{1182978C-777D-440B-921F-9961127B01DD}" type="presParOf" srcId="{2E53382D-368F-4E2E-84B6-B0C06923DFF1}" destId="{B32F2C07-7DEF-4EB0-950F-B17D2119E28B}" srcOrd="7" destOrd="0" presId="urn:microsoft.com/office/officeart/2005/8/layout/lProcess3"/>
    <dgm:cxn modelId="{6779E83B-A250-4006-BE56-77C7B291D200}" type="presParOf" srcId="{2E53382D-368F-4E2E-84B6-B0C06923DFF1}" destId="{DBDBD2AF-FF68-42F0-B15E-7FCE04B6B8C4}" srcOrd="8" destOrd="0" presId="urn:microsoft.com/office/officeart/2005/8/layout/lProcess3"/>
    <dgm:cxn modelId="{EF532E07-6668-409C-AD1B-3D9A1BF95C76}" type="presParOf" srcId="{7EE7DBBC-C7C5-4160-8F0F-01F64388E4F0}" destId="{590AE8FD-2710-4D03-9B14-F90E4FC4E3D0}" srcOrd="5" destOrd="0" presId="urn:microsoft.com/office/officeart/2005/8/layout/lProcess3"/>
    <dgm:cxn modelId="{537D9175-2E8B-4EDA-B809-55ADC1F1F15C}" type="presParOf" srcId="{7EE7DBBC-C7C5-4160-8F0F-01F64388E4F0}" destId="{735BC5E8-33BE-46B8-8FDC-9E1E11DF00C5}" srcOrd="6" destOrd="0" presId="urn:microsoft.com/office/officeart/2005/8/layout/lProcess3"/>
    <dgm:cxn modelId="{EB5EABED-EBE4-4635-9BDA-86851A81DDBE}" type="presParOf" srcId="{735BC5E8-33BE-46B8-8FDC-9E1E11DF00C5}" destId="{4799827B-A32C-4BA0-BC6C-BA78CD9B7E57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884ED-FD8B-45D2-80C4-E44EDB6D4581}">
      <dsp:nvSpPr>
        <dsp:cNvPr id="0" name=""/>
        <dsp:cNvSpPr/>
      </dsp:nvSpPr>
      <dsp:spPr>
        <a:xfrm>
          <a:off x="3178694" y="1747927"/>
          <a:ext cx="1607097" cy="1302253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INCHER-Kassel</a:t>
          </a:r>
          <a:endParaRPr lang="en-GB" sz="2400" kern="1200" dirty="0"/>
        </a:p>
      </dsp:txBody>
      <dsp:txXfrm>
        <a:off x="3414048" y="1938638"/>
        <a:ext cx="1136389" cy="920831"/>
      </dsp:txXfrm>
    </dsp:sp>
    <dsp:sp modelId="{A221593D-A78D-4E00-A93D-60EE873C50BB}">
      <dsp:nvSpPr>
        <dsp:cNvPr id="0" name=""/>
        <dsp:cNvSpPr/>
      </dsp:nvSpPr>
      <dsp:spPr>
        <a:xfrm rot="16317394">
          <a:off x="3904103" y="1629599"/>
          <a:ext cx="207845" cy="29431"/>
        </a:xfrm>
        <a:custGeom>
          <a:avLst/>
          <a:gdLst/>
          <a:ahLst/>
          <a:cxnLst/>
          <a:rect l="0" t="0" r="0" b="0"/>
          <a:pathLst>
            <a:path>
              <a:moveTo>
                <a:pt x="0" y="14715"/>
              </a:moveTo>
              <a:lnTo>
                <a:pt x="207845" y="14715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4002830" y="1639118"/>
        <a:ext cx="10392" cy="10392"/>
      </dsp:txXfrm>
    </dsp:sp>
    <dsp:sp modelId="{7FFF3ED6-ECC0-4BB5-B7AF-612C53E77EFA}">
      <dsp:nvSpPr>
        <dsp:cNvPr id="0" name=""/>
        <dsp:cNvSpPr/>
      </dsp:nvSpPr>
      <dsp:spPr>
        <a:xfrm>
          <a:off x="1854329" y="-132089"/>
          <a:ext cx="4371624" cy="167261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bg1"/>
              </a:solidFill>
            </a:rPr>
            <a:t>Africa</a:t>
          </a:r>
          <a:r>
            <a:rPr lang="en-GB" sz="2000" kern="1200" dirty="0" smtClean="0"/>
            <a:t/>
          </a:r>
          <a:br>
            <a:rPr lang="en-GB" sz="2000" kern="1200" dirty="0" smtClean="0"/>
          </a:br>
          <a:r>
            <a:rPr lang="en-GB" sz="2000" kern="1200" dirty="0" smtClean="0"/>
            <a:t>Cameroon, Ghana, Kenya, Malawi, Namibia, Nigeria, South Africa, Uganda, Tanzania</a:t>
          </a:r>
          <a:endParaRPr lang="en-GB" sz="2000" kern="1200" dirty="0"/>
        </a:p>
      </dsp:txBody>
      <dsp:txXfrm>
        <a:off x="2494539" y="112860"/>
        <a:ext cx="3091204" cy="1182715"/>
      </dsp:txXfrm>
    </dsp:sp>
    <dsp:sp modelId="{1746DE67-3D68-4782-8BBC-F7377E4FBD04}">
      <dsp:nvSpPr>
        <dsp:cNvPr id="0" name=""/>
        <dsp:cNvSpPr/>
      </dsp:nvSpPr>
      <dsp:spPr>
        <a:xfrm rot="21576105">
          <a:off x="4785756" y="2376842"/>
          <a:ext cx="549914" cy="29431"/>
        </a:xfrm>
        <a:custGeom>
          <a:avLst/>
          <a:gdLst/>
          <a:ahLst/>
          <a:cxnLst/>
          <a:rect l="0" t="0" r="0" b="0"/>
          <a:pathLst>
            <a:path>
              <a:moveTo>
                <a:pt x="0" y="14715"/>
              </a:moveTo>
              <a:lnTo>
                <a:pt x="549914" y="14715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5046965" y="2377810"/>
        <a:ext cx="27495" cy="27495"/>
      </dsp:txXfrm>
    </dsp:sp>
    <dsp:sp modelId="{BCF3BAAF-B091-41A5-8963-D39C2388CC3A}">
      <dsp:nvSpPr>
        <dsp:cNvPr id="0" name=""/>
        <dsp:cNvSpPr/>
      </dsp:nvSpPr>
      <dsp:spPr>
        <a:xfrm>
          <a:off x="5335604" y="1453774"/>
          <a:ext cx="2572874" cy="185386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bg1"/>
              </a:solidFill>
            </a:rPr>
            <a:t>Asia</a:t>
          </a:r>
          <a:r>
            <a:rPr lang="en-GB" sz="2000" kern="1200" dirty="0" smtClean="0"/>
            <a:t/>
          </a:r>
          <a:br>
            <a:rPr lang="en-GB" sz="2000" kern="1200" dirty="0" smtClean="0"/>
          </a:br>
          <a:r>
            <a:rPr lang="en-GB" sz="2000" kern="1200" dirty="0" smtClean="0"/>
            <a:t>Indonesia, Iran, Japan, Oman, Philippines, Vietnam</a:t>
          </a:r>
          <a:endParaRPr lang="en-GB" sz="2000" kern="1200" dirty="0"/>
        </a:p>
      </dsp:txBody>
      <dsp:txXfrm>
        <a:off x="5712393" y="1725266"/>
        <a:ext cx="1819296" cy="1310877"/>
      </dsp:txXfrm>
    </dsp:sp>
    <dsp:sp modelId="{7D84915A-E2EB-495F-890C-F13862F129AD}">
      <dsp:nvSpPr>
        <dsp:cNvPr id="0" name=""/>
        <dsp:cNvSpPr/>
      </dsp:nvSpPr>
      <dsp:spPr>
        <a:xfrm rot="5400000">
          <a:off x="3844341" y="3173367"/>
          <a:ext cx="275804" cy="29431"/>
        </a:xfrm>
        <a:custGeom>
          <a:avLst/>
          <a:gdLst/>
          <a:ahLst/>
          <a:cxnLst/>
          <a:rect l="0" t="0" r="0" b="0"/>
          <a:pathLst>
            <a:path>
              <a:moveTo>
                <a:pt x="0" y="14715"/>
              </a:moveTo>
              <a:lnTo>
                <a:pt x="275804" y="14715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>
        <a:off x="3975348" y="3181188"/>
        <a:ext cx="13790" cy="13790"/>
      </dsp:txXfrm>
    </dsp:sp>
    <dsp:sp modelId="{6132D73E-44C6-43FA-9486-AEC8CD1BB690}">
      <dsp:nvSpPr>
        <dsp:cNvPr id="0" name=""/>
        <dsp:cNvSpPr/>
      </dsp:nvSpPr>
      <dsp:spPr>
        <a:xfrm>
          <a:off x="684658" y="3325985"/>
          <a:ext cx="6595169" cy="153581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/>
            <a:t>Europe</a:t>
          </a:r>
          <a:r>
            <a:rPr lang="en-GB" sz="1800" kern="1200" dirty="0" smtClean="0"/>
            <a:t/>
          </a:r>
          <a:br>
            <a:rPr lang="en-GB" sz="1800" kern="1200" dirty="0" smtClean="0"/>
          </a:br>
          <a:r>
            <a:rPr lang="en-GB" sz="1800" kern="1200" dirty="0" smtClean="0"/>
            <a:t>Austria, Belgium, Czech Republic, Estonia, Finland, France, Italy, Netherlands, Norway, Portugal, Romania, Spain, Sweden,</a:t>
          </a:r>
          <a:br>
            <a:rPr lang="en-GB" sz="1800" kern="1200" dirty="0" smtClean="0"/>
          </a:br>
          <a:r>
            <a:rPr lang="en-GB" sz="1800" kern="1200" dirty="0" smtClean="0"/>
            <a:t> Switzerland, United Kingdom</a:t>
          </a:r>
          <a:endParaRPr lang="en-GB" sz="1800" kern="1200" dirty="0"/>
        </a:p>
      </dsp:txBody>
      <dsp:txXfrm>
        <a:off x="1650498" y="3550899"/>
        <a:ext cx="4663489" cy="1085984"/>
      </dsp:txXfrm>
    </dsp:sp>
    <dsp:sp modelId="{81F0A320-4233-4E96-BF0C-9369D199234F}">
      <dsp:nvSpPr>
        <dsp:cNvPr id="0" name=""/>
        <dsp:cNvSpPr/>
      </dsp:nvSpPr>
      <dsp:spPr>
        <a:xfrm rot="11049421">
          <a:off x="2892032" y="2315648"/>
          <a:ext cx="290257" cy="29431"/>
        </a:xfrm>
        <a:custGeom>
          <a:avLst/>
          <a:gdLst/>
          <a:ahLst/>
          <a:cxnLst/>
          <a:rect l="0" t="0" r="0" b="0"/>
          <a:pathLst>
            <a:path>
              <a:moveTo>
                <a:pt x="0" y="14715"/>
              </a:moveTo>
              <a:lnTo>
                <a:pt x="290257" y="14715"/>
              </a:lnTo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000" kern="1200"/>
        </a:p>
      </dsp:txBody>
      <dsp:txXfrm rot="10800000">
        <a:off x="3029904" y="2323108"/>
        <a:ext cx="14512" cy="14512"/>
      </dsp:txXfrm>
    </dsp:sp>
    <dsp:sp modelId="{971783F8-8F11-4590-A413-B0D7D62EEB5C}">
      <dsp:nvSpPr>
        <dsp:cNvPr id="0" name=""/>
        <dsp:cNvSpPr/>
      </dsp:nvSpPr>
      <dsp:spPr>
        <a:xfrm>
          <a:off x="0" y="1141693"/>
          <a:ext cx="2899349" cy="214658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woPt" dir="br">
            <a:rot lat="0" lon="0" rev="8700000"/>
          </a:lightRig>
        </a:scene3d>
        <a:sp3d prstMaterial="matte">
          <a:bevelT w="25400" h="53975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bg1"/>
              </a:solidFill>
            </a:rPr>
            <a:t>Central </a:t>
          </a:r>
          <a:r>
            <a:rPr lang="de-DE" sz="2000" b="1" kern="1200" dirty="0" err="1" smtClean="0">
              <a:solidFill>
                <a:schemeClr val="bg1"/>
              </a:solidFill>
            </a:rPr>
            <a:t>America</a:t>
          </a:r>
          <a:r>
            <a:rPr lang="de-DE" sz="1800" b="1" kern="1200" dirty="0" smtClean="0">
              <a:solidFill>
                <a:schemeClr val="bg1"/>
              </a:solidFill>
            </a:rPr>
            <a:t/>
          </a:r>
          <a:br>
            <a:rPr lang="de-DE" sz="1800" b="1" kern="1200" dirty="0" smtClean="0">
              <a:solidFill>
                <a:schemeClr val="bg1"/>
              </a:solidFill>
            </a:rPr>
          </a:br>
          <a:r>
            <a:rPr lang="de-DE" sz="1800" kern="1200" dirty="0" smtClean="0">
              <a:solidFill>
                <a:schemeClr val="bg1"/>
              </a:solidFill>
            </a:rPr>
            <a:t>Costa Rica, </a:t>
          </a:r>
          <a:r>
            <a:rPr lang="de-DE" sz="1800" kern="1200" dirty="0" err="1" smtClean="0">
              <a:solidFill>
                <a:schemeClr val="bg1"/>
              </a:solidFill>
            </a:rPr>
            <a:t>El</a:t>
          </a:r>
          <a:r>
            <a:rPr lang="de-DE" sz="1800" kern="1200" dirty="0" smtClean="0">
              <a:solidFill>
                <a:schemeClr val="bg1"/>
              </a:solidFill>
            </a:rPr>
            <a:t> Salvadore,  Honduras, Guatemala, Mexico, Nicaragua, Panama</a:t>
          </a:r>
          <a:endParaRPr lang="en-GB" sz="1800" kern="1200" dirty="0"/>
        </a:p>
      </dsp:txBody>
      <dsp:txXfrm>
        <a:off x="424600" y="1456053"/>
        <a:ext cx="2050149" cy="15178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E732E-034D-432A-9120-457044F8F363}">
      <dsp:nvSpPr>
        <dsp:cNvPr id="0" name=""/>
        <dsp:cNvSpPr/>
      </dsp:nvSpPr>
      <dsp:spPr>
        <a:xfrm>
          <a:off x="0" y="2948620"/>
          <a:ext cx="7964487" cy="8037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D. Study </a:t>
          </a:r>
          <a:r>
            <a:rPr lang="de-DE" sz="2400" b="1" kern="1200" dirty="0" err="1" smtClean="0"/>
            <a:t>program</a:t>
          </a:r>
          <a:endParaRPr lang="de-DE" sz="2400" b="1" kern="1200" dirty="0"/>
        </a:p>
      </dsp:txBody>
      <dsp:txXfrm>
        <a:off x="0" y="2948620"/>
        <a:ext cx="2389346" cy="803785"/>
      </dsp:txXfrm>
    </dsp:sp>
    <dsp:sp modelId="{F23295A1-CB90-4500-BC27-E03EF700027B}">
      <dsp:nvSpPr>
        <dsp:cNvPr id="0" name=""/>
        <dsp:cNvSpPr/>
      </dsp:nvSpPr>
      <dsp:spPr>
        <a:xfrm>
          <a:off x="0" y="1972244"/>
          <a:ext cx="7964487" cy="836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C. </a:t>
          </a:r>
          <a:r>
            <a:rPr lang="de-DE" sz="2400" b="1" kern="1200" dirty="0" err="1" smtClean="0"/>
            <a:t>Subject</a:t>
          </a:r>
          <a:r>
            <a:rPr lang="de-DE" sz="2400" b="1" kern="1200" dirty="0" smtClean="0"/>
            <a:t>/</a:t>
          </a:r>
          <a:r>
            <a:rPr lang="de-DE" sz="2400" b="1" kern="1200" dirty="0" err="1" smtClean="0"/>
            <a:t>Faculty</a:t>
          </a:r>
          <a:endParaRPr lang="de-DE" sz="2400" b="1" kern="1200" dirty="0"/>
        </a:p>
      </dsp:txBody>
      <dsp:txXfrm>
        <a:off x="0" y="1972244"/>
        <a:ext cx="2389346" cy="836893"/>
      </dsp:txXfrm>
    </dsp:sp>
    <dsp:sp modelId="{559B6949-8D32-467A-9CC4-AD80BCA9FE31}">
      <dsp:nvSpPr>
        <dsp:cNvPr id="0" name=""/>
        <dsp:cNvSpPr/>
      </dsp:nvSpPr>
      <dsp:spPr>
        <a:xfrm>
          <a:off x="0" y="995869"/>
          <a:ext cx="7964487" cy="836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satMod val="130000"/>
                <a:lumMod val="114000"/>
              </a:schemeClr>
            </a:gs>
            <a:gs pos="60000">
              <a:schemeClr val="accent1">
                <a:tint val="40000"/>
                <a:hueOff val="0"/>
                <a:satOff val="0"/>
                <a:lumOff val="0"/>
                <a:alphaOff val="0"/>
                <a:tint val="100000"/>
                <a:satMod val="106000"/>
                <a:lumMod val="11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B. Institution</a:t>
          </a:r>
          <a:endParaRPr lang="de-DE" sz="2400" b="1" kern="1200" dirty="0"/>
        </a:p>
      </dsp:txBody>
      <dsp:txXfrm>
        <a:off x="0" y="995869"/>
        <a:ext cx="2389346" cy="836893"/>
      </dsp:txXfrm>
    </dsp:sp>
    <dsp:sp modelId="{3EFC814E-CEB1-475C-B4AF-02E86CB76BC0}">
      <dsp:nvSpPr>
        <dsp:cNvPr id="0" name=""/>
        <dsp:cNvSpPr/>
      </dsp:nvSpPr>
      <dsp:spPr>
        <a:xfrm>
          <a:off x="0" y="19493"/>
          <a:ext cx="7964487" cy="836893"/>
        </a:xfrm>
        <a:prstGeom prst="roundRect">
          <a:avLst>
            <a:gd name="adj" fmla="val 10000"/>
          </a:avLst>
        </a:prstGeom>
        <a:solidFill>
          <a:schemeClr val="bg1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/>
            <a:t>A. Country </a:t>
          </a:r>
          <a:r>
            <a:rPr lang="de-DE" sz="1900" kern="1200" dirty="0" smtClean="0"/>
            <a:t>(national </a:t>
          </a:r>
          <a:r>
            <a:rPr lang="de-DE" sz="1900" kern="1200" dirty="0" err="1" smtClean="0"/>
            <a:t>tracer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study</a:t>
          </a:r>
          <a:r>
            <a:rPr lang="de-DE" sz="1900" kern="1200" dirty="0" smtClean="0"/>
            <a:t>)</a:t>
          </a:r>
          <a:endParaRPr lang="de-DE" sz="1900" kern="1200" dirty="0"/>
        </a:p>
      </dsp:txBody>
      <dsp:txXfrm>
        <a:off x="0" y="19493"/>
        <a:ext cx="2389346" cy="836893"/>
      </dsp:txXfrm>
    </dsp:sp>
    <dsp:sp modelId="{5582320A-B95E-4BB0-AA76-A4DB37C487F9}">
      <dsp:nvSpPr>
        <dsp:cNvPr id="0" name=""/>
        <dsp:cNvSpPr/>
      </dsp:nvSpPr>
      <dsp:spPr>
        <a:xfrm>
          <a:off x="5254189" y="89234"/>
          <a:ext cx="1046116" cy="69741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alpha val="100000"/>
                <a:satMod val="160000"/>
                <a:lumMod val="105000"/>
              </a:schemeClr>
            </a:gs>
            <a:gs pos="41000">
              <a:schemeClr val="accent1">
                <a:tint val="57000"/>
                <a:satMod val="180000"/>
                <a:lumMod val="99000"/>
              </a:schemeClr>
            </a:gs>
            <a:gs pos="100000">
              <a:schemeClr val="accent1">
                <a:tint val="80000"/>
                <a:satMod val="200000"/>
                <a:lumMod val="104000"/>
              </a:schemeClr>
            </a:gs>
          </a:gsLst>
          <a:lin ang="5400000" scaled="1"/>
        </a:gradFill>
        <a:ln w="12700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Country A</a:t>
          </a:r>
          <a:endParaRPr lang="de-DE" sz="1600" b="1" kern="1200" dirty="0"/>
        </a:p>
      </dsp:txBody>
      <dsp:txXfrm>
        <a:off x="5274615" y="109660"/>
        <a:ext cx="1005264" cy="656559"/>
      </dsp:txXfrm>
    </dsp:sp>
    <dsp:sp modelId="{65BDC2E9-FD19-48B8-A254-BECEEA9D0636}">
      <dsp:nvSpPr>
        <dsp:cNvPr id="0" name=""/>
        <dsp:cNvSpPr/>
      </dsp:nvSpPr>
      <dsp:spPr>
        <a:xfrm>
          <a:off x="4757283" y="786645"/>
          <a:ext cx="1019963" cy="278964"/>
        </a:xfrm>
        <a:custGeom>
          <a:avLst/>
          <a:gdLst/>
          <a:ahLst/>
          <a:cxnLst/>
          <a:rect l="0" t="0" r="0" b="0"/>
          <a:pathLst>
            <a:path>
              <a:moveTo>
                <a:pt x="1019963" y="0"/>
              </a:moveTo>
              <a:lnTo>
                <a:pt x="1019963" y="139482"/>
              </a:lnTo>
              <a:lnTo>
                <a:pt x="0" y="139482"/>
              </a:lnTo>
              <a:lnTo>
                <a:pt x="0" y="2789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80BA7-9D9A-4506-A8FF-3C7E39A68D26}">
      <dsp:nvSpPr>
        <dsp:cNvPr id="0" name=""/>
        <dsp:cNvSpPr/>
      </dsp:nvSpPr>
      <dsp:spPr>
        <a:xfrm>
          <a:off x="4234225" y="1065610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University A</a:t>
          </a:r>
          <a:endParaRPr lang="de-DE" sz="1600" kern="1200" dirty="0"/>
        </a:p>
      </dsp:txBody>
      <dsp:txXfrm>
        <a:off x="4254651" y="1086036"/>
        <a:ext cx="1005264" cy="656559"/>
      </dsp:txXfrm>
    </dsp:sp>
    <dsp:sp modelId="{5B50A2A5-7FDB-4189-996E-C0268E2AF566}">
      <dsp:nvSpPr>
        <dsp:cNvPr id="0" name=""/>
        <dsp:cNvSpPr/>
      </dsp:nvSpPr>
      <dsp:spPr>
        <a:xfrm>
          <a:off x="4077307" y="1763021"/>
          <a:ext cx="679975" cy="278964"/>
        </a:xfrm>
        <a:custGeom>
          <a:avLst/>
          <a:gdLst/>
          <a:ahLst/>
          <a:cxnLst/>
          <a:rect l="0" t="0" r="0" b="0"/>
          <a:pathLst>
            <a:path>
              <a:moveTo>
                <a:pt x="679975" y="0"/>
              </a:moveTo>
              <a:lnTo>
                <a:pt x="679975" y="139482"/>
              </a:lnTo>
              <a:lnTo>
                <a:pt x="0" y="139482"/>
              </a:lnTo>
              <a:lnTo>
                <a:pt x="0" y="27896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F6FB6A-04D2-4217-86CA-9ADE2B918760}">
      <dsp:nvSpPr>
        <dsp:cNvPr id="0" name=""/>
        <dsp:cNvSpPr/>
      </dsp:nvSpPr>
      <dsp:spPr>
        <a:xfrm>
          <a:off x="3554249" y="2041985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Subject</a:t>
          </a:r>
          <a:r>
            <a:rPr lang="de-DE" sz="1600" kern="1200" dirty="0" smtClean="0"/>
            <a:t> A</a:t>
          </a:r>
          <a:endParaRPr lang="de-DE" sz="1600" kern="1200" dirty="0"/>
        </a:p>
      </dsp:txBody>
      <dsp:txXfrm>
        <a:off x="3574675" y="2062411"/>
        <a:ext cx="1005264" cy="656559"/>
      </dsp:txXfrm>
    </dsp:sp>
    <dsp:sp modelId="{82CC2A6C-38B7-4FB7-AC9E-E1C78C4ABEEA}">
      <dsp:nvSpPr>
        <dsp:cNvPr id="0" name=""/>
        <dsp:cNvSpPr/>
      </dsp:nvSpPr>
      <dsp:spPr>
        <a:xfrm>
          <a:off x="3397332" y="2739397"/>
          <a:ext cx="679975" cy="278964"/>
        </a:xfrm>
        <a:custGeom>
          <a:avLst/>
          <a:gdLst/>
          <a:ahLst/>
          <a:cxnLst/>
          <a:rect l="0" t="0" r="0" b="0"/>
          <a:pathLst>
            <a:path>
              <a:moveTo>
                <a:pt x="679975" y="0"/>
              </a:moveTo>
              <a:lnTo>
                <a:pt x="679975" y="139482"/>
              </a:lnTo>
              <a:lnTo>
                <a:pt x="0" y="139482"/>
              </a:lnTo>
              <a:lnTo>
                <a:pt x="0" y="27896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C1CB7D-33F7-4118-B863-912504423909}">
      <dsp:nvSpPr>
        <dsp:cNvPr id="0" name=""/>
        <dsp:cNvSpPr/>
      </dsp:nvSpPr>
      <dsp:spPr>
        <a:xfrm>
          <a:off x="2874273" y="3018361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BA</a:t>
          </a:r>
          <a:endParaRPr lang="de-DE" sz="1600" kern="1200" dirty="0"/>
        </a:p>
      </dsp:txBody>
      <dsp:txXfrm>
        <a:off x="2894699" y="3038787"/>
        <a:ext cx="1005264" cy="656559"/>
      </dsp:txXfrm>
    </dsp:sp>
    <dsp:sp modelId="{E582E647-D2DD-4ABD-8EC0-0AB91F36E47A}">
      <dsp:nvSpPr>
        <dsp:cNvPr id="0" name=""/>
        <dsp:cNvSpPr/>
      </dsp:nvSpPr>
      <dsp:spPr>
        <a:xfrm>
          <a:off x="4077307" y="2739397"/>
          <a:ext cx="679975" cy="278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482"/>
              </a:lnTo>
              <a:lnTo>
                <a:pt x="679975" y="139482"/>
              </a:lnTo>
              <a:lnTo>
                <a:pt x="679975" y="27896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C1A46B-F5CB-4452-9216-FB4CC98A97C9}">
      <dsp:nvSpPr>
        <dsp:cNvPr id="0" name=""/>
        <dsp:cNvSpPr/>
      </dsp:nvSpPr>
      <dsp:spPr>
        <a:xfrm>
          <a:off x="4234225" y="3018361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MA</a:t>
          </a:r>
          <a:endParaRPr lang="de-DE" sz="1600" kern="1200" dirty="0"/>
        </a:p>
      </dsp:txBody>
      <dsp:txXfrm>
        <a:off x="4254651" y="3038787"/>
        <a:ext cx="1005264" cy="656559"/>
      </dsp:txXfrm>
    </dsp:sp>
    <dsp:sp modelId="{15C143F5-28F4-4DEB-8454-4FA502D47775}">
      <dsp:nvSpPr>
        <dsp:cNvPr id="0" name=""/>
        <dsp:cNvSpPr/>
      </dsp:nvSpPr>
      <dsp:spPr>
        <a:xfrm>
          <a:off x="4757283" y="1763021"/>
          <a:ext cx="679975" cy="278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482"/>
              </a:lnTo>
              <a:lnTo>
                <a:pt x="679975" y="139482"/>
              </a:lnTo>
              <a:lnTo>
                <a:pt x="679975" y="27896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77F529-2678-4A3B-BD7E-345D4C833832}">
      <dsp:nvSpPr>
        <dsp:cNvPr id="0" name=""/>
        <dsp:cNvSpPr/>
      </dsp:nvSpPr>
      <dsp:spPr>
        <a:xfrm>
          <a:off x="4914201" y="2041985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Subject</a:t>
          </a:r>
          <a:r>
            <a:rPr lang="de-DE" sz="1600" kern="1200" dirty="0" smtClean="0"/>
            <a:t> B</a:t>
          </a:r>
          <a:endParaRPr lang="de-DE" sz="1600" kern="1200" dirty="0"/>
        </a:p>
      </dsp:txBody>
      <dsp:txXfrm>
        <a:off x="4934627" y="2062411"/>
        <a:ext cx="1005264" cy="656559"/>
      </dsp:txXfrm>
    </dsp:sp>
    <dsp:sp modelId="{DA495C96-44F2-401B-890A-9C498ECED321}">
      <dsp:nvSpPr>
        <dsp:cNvPr id="0" name=""/>
        <dsp:cNvSpPr/>
      </dsp:nvSpPr>
      <dsp:spPr>
        <a:xfrm>
          <a:off x="5777247" y="786645"/>
          <a:ext cx="1019963" cy="278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482"/>
              </a:lnTo>
              <a:lnTo>
                <a:pt x="1019963" y="139482"/>
              </a:lnTo>
              <a:lnTo>
                <a:pt x="1019963" y="27896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457485-D55A-4A7E-AA87-3E0AC6C79CCC}">
      <dsp:nvSpPr>
        <dsp:cNvPr id="0" name=""/>
        <dsp:cNvSpPr/>
      </dsp:nvSpPr>
      <dsp:spPr>
        <a:xfrm>
          <a:off x="6274152" y="1065610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University B</a:t>
          </a:r>
          <a:endParaRPr lang="de-DE" sz="1600" kern="1200" dirty="0"/>
        </a:p>
      </dsp:txBody>
      <dsp:txXfrm>
        <a:off x="6294578" y="1086036"/>
        <a:ext cx="1005264" cy="656559"/>
      </dsp:txXfrm>
    </dsp:sp>
    <dsp:sp modelId="{8061550B-7FB7-41C7-B8F4-3D205A738357}">
      <dsp:nvSpPr>
        <dsp:cNvPr id="0" name=""/>
        <dsp:cNvSpPr/>
      </dsp:nvSpPr>
      <dsp:spPr>
        <a:xfrm>
          <a:off x="6751491" y="1763021"/>
          <a:ext cx="91440" cy="2789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8964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E6898-FAF0-4CD6-9705-BAB7C8C0CC10}">
      <dsp:nvSpPr>
        <dsp:cNvPr id="0" name=""/>
        <dsp:cNvSpPr/>
      </dsp:nvSpPr>
      <dsp:spPr>
        <a:xfrm>
          <a:off x="6274152" y="2041985"/>
          <a:ext cx="1046116" cy="697411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Subject</a:t>
          </a:r>
          <a:r>
            <a:rPr lang="de-DE" sz="1600" kern="1200" dirty="0" smtClean="0"/>
            <a:t> A</a:t>
          </a:r>
          <a:endParaRPr lang="de-DE" sz="1600" kern="1200" dirty="0"/>
        </a:p>
      </dsp:txBody>
      <dsp:txXfrm>
        <a:off x="6294578" y="2062411"/>
        <a:ext cx="1005264" cy="6565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7EADE4-7C7A-4163-AF70-4FA5FD829086}">
      <dsp:nvSpPr>
        <dsp:cNvPr id="0" name=""/>
        <dsp:cNvSpPr/>
      </dsp:nvSpPr>
      <dsp:spPr>
        <a:xfrm>
          <a:off x="142957" y="3084"/>
          <a:ext cx="1998899" cy="799559"/>
        </a:xfrm>
        <a:prstGeom prst="chevron">
          <a:avLst/>
        </a:prstGeom>
        <a:solidFill>
          <a:srgbClr val="00206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1" kern="1200" dirty="0" err="1" smtClean="0"/>
            <a:t>Socio-biographic</a:t>
          </a:r>
          <a:r>
            <a:rPr lang="de-DE" sz="1700" b="1" kern="1200" dirty="0" smtClean="0"/>
            <a:t> </a:t>
          </a:r>
          <a:r>
            <a:rPr lang="de-DE" sz="1700" b="1" kern="1200" dirty="0" err="1" smtClean="0"/>
            <a:t>data</a:t>
          </a:r>
          <a:endParaRPr lang="de-DE" sz="1700" b="1" kern="1200" dirty="0"/>
        </a:p>
      </dsp:txBody>
      <dsp:txXfrm>
        <a:off x="542737" y="3084"/>
        <a:ext cx="1199340" cy="799559"/>
      </dsp:txXfrm>
    </dsp:sp>
    <dsp:sp modelId="{63B8B84A-08D1-4B05-967F-8631AFB2BD7F}">
      <dsp:nvSpPr>
        <dsp:cNvPr id="0" name=""/>
        <dsp:cNvSpPr/>
      </dsp:nvSpPr>
      <dsp:spPr>
        <a:xfrm>
          <a:off x="1881999" y="71047"/>
          <a:ext cx="1659086" cy="663634"/>
        </a:xfrm>
        <a:prstGeom prst="chevron">
          <a:avLst/>
        </a:prstGeom>
        <a:solidFill>
          <a:schemeClr val="accent1">
            <a:lumMod val="75000"/>
            <a:alpha val="9000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1" kern="1200" dirty="0" err="1" smtClean="0">
              <a:solidFill>
                <a:schemeClr val="bg1"/>
              </a:solidFill>
            </a:rPr>
            <a:t>Before</a:t>
          </a:r>
          <a:r>
            <a:rPr lang="de-DE" sz="1900" b="1" kern="1200" dirty="0" smtClean="0">
              <a:solidFill>
                <a:schemeClr val="bg1"/>
              </a:solidFill>
            </a:rPr>
            <a:t> </a:t>
          </a:r>
          <a:r>
            <a:rPr lang="de-DE" sz="1900" b="1" kern="1200" dirty="0" err="1" smtClean="0">
              <a:solidFill>
                <a:schemeClr val="bg1"/>
              </a:solidFill>
            </a:rPr>
            <a:t>study</a:t>
          </a:r>
          <a:endParaRPr lang="de-DE" sz="1900" b="1" kern="1200" dirty="0">
            <a:solidFill>
              <a:schemeClr val="bg1"/>
            </a:solidFill>
          </a:endParaRPr>
        </a:p>
      </dsp:txBody>
      <dsp:txXfrm>
        <a:off x="2213816" y="71047"/>
        <a:ext cx="995452" cy="663634"/>
      </dsp:txXfrm>
    </dsp:sp>
    <dsp:sp modelId="{3B3C8F0E-60A3-4369-AB66-856DFA83DF86}">
      <dsp:nvSpPr>
        <dsp:cNvPr id="0" name=""/>
        <dsp:cNvSpPr/>
      </dsp:nvSpPr>
      <dsp:spPr>
        <a:xfrm>
          <a:off x="3308814" y="71047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During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study</a:t>
          </a:r>
          <a:endParaRPr lang="de-DE" sz="1900" kern="1200" dirty="0"/>
        </a:p>
      </dsp:txBody>
      <dsp:txXfrm>
        <a:off x="3640631" y="71047"/>
        <a:ext cx="995452" cy="663634"/>
      </dsp:txXfrm>
    </dsp:sp>
    <dsp:sp modelId="{E2D89275-FDDF-4585-A9B1-8662478DFD7E}">
      <dsp:nvSpPr>
        <dsp:cNvPr id="0" name=""/>
        <dsp:cNvSpPr/>
      </dsp:nvSpPr>
      <dsp:spPr>
        <a:xfrm>
          <a:off x="4735628" y="71047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After </a:t>
          </a:r>
          <a:r>
            <a:rPr lang="de-DE" sz="1900" kern="1200" dirty="0" err="1" smtClean="0"/>
            <a:t>study</a:t>
          </a:r>
          <a:endParaRPr lang="de-DE" sz="1900" kern="1200" dirty="0"/>
        </a:p>
      </dsp:txBody>
      <dsp:txXfrm>
        <a:off x="5067445" y="71047"/>
        <a:ext cx="995452" cy="663634"/>
      </dsp:txXfrm>
    </dsp:sp>
    <dsp:sp modelId="{68644481-A9E0-47F7-9F6E-7E187407B74A}">
      <dsp:nvSpPr>
        <dsp:cNvPr id="0" name=""/>
        <dsp:cNvSpPr/>
      </dsp:nvSpPr>
      <dsp:spPr>
        <a:xfrm>
          <a:off x="6162443" y="71047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At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present</a:t>
          </a:r>
          <a:endParaRPr lang="de-DE" sz="1900" kern="1200" dirty="0"/>
        </a:p>
      </dsp:txBody>
      <dsp:txXfrm>
        <a:off x="6494260" y="71047"/>
        <a:ext cx="995452" cy="663634"/>
      </dsp:txXfrm>
    </dsp:sp>
    <dsp:sp modelId="{353D231E-A32D-4C4F-9C47-B992AD26B307}">
      <dsp:nvSpPr>
        <dsp:cNvPr id="0" name=""/>
        <dsp:cNvSpPr/>
      </dsp:nvSpPr>
      <dsp:spPr>
        <a:xfrm>
          <a:off x="142957" y="914582"/>
          <a:ext cx="1998899" cy="799559"/>
        </a:xfrm>
        <a:prstGeom prst="chevron">
          <a:avLst/>
        </a:prstGeom>
        <a:solidFill>
          <a:srgbClr val="00206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1" kern="1200" dirty="0" smtClean="0"/>
            <a:t>Education</a:t>
          </a:r>
          <a:endParaRPr lang="de-DE" sz="1700" b="1" kern="1200" dirty="0"/>
        </a:p>
      </dsp:txBody>
      <dsp:txXfrm>
        <a:off x="542737" y="914582"/>
        <a:ext cx="1199340" cy="799559"/>
      </dsp:txXfrm>
    </dsp:sp>
    <dsp:sp modelId="{483F4B4F-70D5-4B6F-8B19-207E7D1E7CE3}">
      <dsp:nvSpPr>
        <dsp:cNvPr id="0" name=""/>
        <dsp:cNvSpPr/>
      </dsp:nvSpPr>
      <dsp:spPr>
        <a:xfrm>
          <a:off x="1881999" y="982545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Before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study</a:t>
          </a:r>
          <a:endParaRPr lang="de-DE" sz="1900" kern="1200" dirty="0"/>
        </a:p>
      </dsp:txBody>
      <dsp:txXfrm>
        <a:off x="2213816" y="982545"/>
        <a:ext cx="995452" cy="663634"/>
      </dsp:txXfrm>
    </dsp:sp>
    <dsp:sp modelId="{D6E2EC9A-20E2-4209-84AA-01F363FF8CBD}">
      <dsp:nvSpPr>
        <dsp:cNvPr id="0" name=""/>
        <dsp:cNvSpPr/>
      </dsp:nvSpPr>
      <dsp:spPr>
        <a:xfrm>
          <a:off x="3308814" y="982545"/>
          <a:ext cx="1659086" cy="663634"/>
        </a:xfrm>
        <a:prstGeom prst="chevron">
          <a:avLst/>
        </a:prstGeom>
        <a:solidFill>
          <a:schemeClr val="accent1">
            <a:lumMod val="75000"/>
            <a:alpha val="9000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1" kern="1200" dirty="0" err="1" smtClean="0">
              <a:solidFill>
                <a:schemeClr val="bg1"/>
              </a:solidFill>
            </a:rPr>
            <a:t>Course</a:t>
          </a:r>
          <a:r>
            <a:rPr lang="de-DE" sz="1900" b="1" kern="1200" dirty="0" smtClean="0">
              <a:solidFill>
                <a:schemeClr val="bg1"/>
              </a:solidFill>
            </a:rPr>
            <a:t> </a:t>
          </a:r>
          <a:r>
            <a:rPr lang="de-DE" sz="1900" b="1" kern="1200" dirty="0" err="1" smtClean="0">
              <a:solidFill>
                <a:schemeClr val="bg1"/>
              </a:solidFill>
            </a:rPr>
            <a:t>of</a:t>
          </a:r>
          <a:r>
            <a:rPr lang="de-DE" sz="1900" b="1" kern="1200" dirty="0" smtClean="0">
              <a:solidFill>
                <a:schemeClr val="bg1"/>
              </a:solidFill>
            </a:rPr>
            <a:t> </a:t>
          </a:r>
          <a:r>
            <a:rPr lang="de-DE" sz="1900" b="1" kern="1200" dirty="0" err="1" smtClean="0">
              <a:solidFill>
                <a:schemeClr val="bg1"/>
              </a:solidFill>
            </a:rPr>
            <a:t>study</a:t>
          </a:r>
          <a:endParaRPr lang="de-DE" sz="1900" b="1" kern="1200" dirty="0">
            <a:solidFill>
              <a:schemeClr val="bg1"/>
            </a:solidFill>
          </a:endParaRPr>
        </a:p>
      </dsp:txBody>
      <dsp:txXfrm>
        <a:off x="3640631" y="982545"/>
        <a:ext cx="995452" cy="663634"/>
      </dsp:txXfrm>
    </dsp:sp>
    <dsp:sp modelId="{7E4DE136-998B-4F06-9FF9-3B56DE79CECB}">
      <dsp:nvSpPr>
        <dsp:cNvPr id="0" name=""/>
        <dsp:cNvSpPr/>
      </dsp:nvSpPr>
      <dsp:spPr>
        <a:xfrm>
          <a:off x="4735628" y="982545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After </a:t>
          </a:r>
          <a:r>
            <a:rPr lang="de-DE" sz="1900" kern="1200" dirty="0" err="1" smtClean="0"/>
            <a:t>first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degree</a:t>
          </a:r>
          <a:endParaRPr lang="de-DE" sz="1900" kern="1200" dirty="0"/>
        </a:p>
      </dsp:txBody>
      <dsp:txXfrm>
        <a:off x="5067445" y="982545"/>
        <a:ext cx="995452" cy="663634"/>
      </dsp:txXfrm>
    </dsp:sp>
    <dsp:sp modelId="{5B5827FA-7238-4973-B6C1-C94482E7685B}">
      <dsp:nvSpPr>
        <dsp:cNvPr id="0" name=""/>
        <dsp:cNvSpPr/>
      </dsp:nvSpPr>
      <dsp:spPr>
        <a:xfrm>
          <a:off x="6162443" y="982545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At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present</a:t>
          </a:r>
          <a:endParaRPr lang="de-DE" sz="1900" kern="1200" dirty="0"/>
        </a:p>
      </dsp:txBody>
      <dsp:txXfrm>
        <a:off x="6494260" y="982545"/>
        <a:ext cx="995452" cy="663634"/>
      </dsp:txXfrm>
    </dsp:sp>
    <dsp:sp modelId="{F40D58C2-C28C-4A8D-9840-D902ED2B9720}">
      <dsp:nvSpPr>
        <dsp:cNvPr id="0" name=""/>
        <dsp:cNvSpPr/>
      </dsp:nvSpPr>
      <dsp:spPr>
        <a:xfrm>
          <a:off x="142957" y="1826081"/>
          <a:ext cx="1998899" cy="799559"/>
        </a:xfrm>
        <a:prstGeom prst="chevron">
          <a:avLst/>
        </a:prstGeom>
        <a:solidFill>
          <a:srgbClr val="002060"/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b="1" kern="1200" dirty="0" err="1" smtClean="0"/>
            <a:t>Employment</a:t>
          </a:r>
          <a:r>
            <a:rPr lang="de-DE" sz="1700" b="1" kern="1200" dirty="0" smtClean="0"/>
            <a:t> </a:t>
          </a:r>
          <a:r>
            <a:rPr lang="de-DE" sz="1700" b="1" kern="1200" dirty="0" err="1" smtClean="0"/>
            <a:t>and</a:t>
          </a:r>
          <a:r>
            <a:rPr lang="de-DE" sz="1700" b="1" kern="1200" dirty="0" smtClean="0"/>
            <a:t> Work</a:t>
          </a:r>
          <a:endParaRPr lang="de-DE" sz="1700" b="1" kern="1200" dirty="0"/>
        </a:p>
      </dsp:txBody>
      <dsp:txXfrm>
        <a:off x="542737" y="1826081"/>
        <a:ext cx="1199340" cy="799559"/>
      </dsp:txXfrm>
    </dsp:sp>
    <dsp:sp modelId="{C710B24D-A743-4087-837D-82C48785E6D0}">
      <dsp:nvSpPr>
        <dsp:cNvPr id="0" name=""/>
        <dsp:cNvSpPr/>
      </dsp:nvSpPr>
      <dsp:spPr>
        <a:xfrm>
          <a:off x="1881999" y="1894043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Before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study</a:t>
          </a:r>
          <a:endParaRPr lang="de-DE" sz="1900" kern="1200" dirty="0"/>
        </a:p>
      </dsp:txBody>
      <dsp:txXfrm>
        <a:off x="2213816" y="1894043"/>
        <a:ext cx="995452" cy="663634"/>
      </dsp:txXfrm>
    </dsp:sp>
    <dsp:sp modelId="{D3E1D97E-5829-4801-B935-2C6A63808C9A}">
      <dsp:nvSpPr>
        <dsp:cNvPr id="0" name=""/>
        <dsp:cNvSpPr/>
      </dsp:nvSpPr>
      <dsp:spPr>
        <a:xfrm>
          <a:off x="3308814" y="1894043"/>
          <a:ext cx="1659086" cy="663634"/>
        </a:xfrm>
        <a:prstGeom prst="chevron">
          <a:avLst/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err="1" smtClean="0"/>
            <a:t>During</a:t>
          </a:r>
          <a:r>
            <a:rPr lang="de-DE" sz="1900" kern="1200" dirty="0" smtClean="0"/>
            <a:t> </a:t>
          </a:r>
          <a:r>
            <a:rPr lang="de-DE" sz="1900" kern="1200" dirty="0" err="1" smtClean="0"/>
            <a:t>study</a:t>
          </a:r>
          <a:endParaRPr lang="de-DE" sz="1900" kern="1200" dirty="0"/>
        </a:p>
      </dsp:txBody>
      <dsp:txXfrm>
        <a:off x="3640631" y="1894043"/>
        <a:ext cx="995452" cy="663634"/>
      </dsp:txXfrm>
    </dsp:sp>
    <dsp:sp modelId="{824537C9-BD48-4924-A092-F3AADDB203DD}">
      <dsp:nvSpPr>
        <dsp:cNvPr id="0" name=""/>
        <dsp:cNvSpPr/>
      </dsp:nvSpPr>
      <dsp:spPr>
        <a:xfrm>
          <a:off x="4735628" y="1894043"/>
          <a:ext cx="1659086" cy="663634"/>
        </a:xfrm>
        <a:prstGeom prst="chevron">
          <a:avLst/>
        </a:prstGeom>
        <a:solidFill>
          <a:schemeClr val="accent1">
            <a:lumMod val="75000"/>
            <a:alpha val="9000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1" kern="1200" dirty="0" smtClean="0">
              <a:solidFill>
                <a:schemeClr val="bg1"/>
              </a:solidFill>
            </a:rPr>
            <a:t>After </a:t>
          </a:r>
          <a:r>
            <a:rPr lang="de-DE" sz="1900" b="1" kern="1200" dirty="0" err="1" smtClean="0">
              <a:solidFill>
                <a:schemeClr val="bg1"/>
              </a:solidFill>
            </a:rPr>
            <a:t>study</a:t>
          </a:r>
          <a:endParaRPr lang="de-DE" sz="1900" b="1" kern="1200" dirty="0">
            <a:solidFill>
              <a:schemeClr val="bg1"/>
            </a:solidFill>
          </a:endParaRPr>
        </a:p>
      </dsp:txBody>
      <dsp:txXfrm>
        <a:off x="5067445" y="1894043"/>
        <a:ext cx="995452" cy="663634"/>
      </dsp:txXfrm>
    </dsp:sp>
    <dsp:sp modelId="{DBDBD2AF-FF68-42F0-B15E-7FCE04B6B8C4}">
      <dsp:nvSpPr>
        <dsp:cNvPr id="0" name=""/>
        <dsp:cNvSpPr/>
      </dsp:nvSpPr>
      <dsp:spPr>
        <a:xfrm>
          <a:off x="6153942" y="1884042"/>
          <a:ext cx="1659086" cy="663634"/>
        </a:xfrm>
        <a:prstGeom prst="chevron">
          <a:avLst/>
        </a:prstGeom>
        <a:solidFill>
          <a:schemeClr val="accent1">
            <a:lumMod val="75000"/>
            <a:alpha val="90000"/>
          </a:schemeClr>
        </a:solidFill>
        <a:ln w="12700" cap="flat" cmpd="sng" algn="ctr">
          <a:solidFill>
            <a:schemeClr val="accent2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1" kern="1200" dirty="0" err="1" smtClean="0">
              <a:solidFill>
                <a:schemeClr val="bg1"/>
              </a:solidFill>
            </a:rPr>
            <a:t>At</a:t>
          </a:r>
          <a:r>
            <a:rPr lang="de-DE" sz="1900" b="1" kern="1200" dirty="0" smtClean="0">
              <a:solidFill>
                <a:schemeClr val="bg1"/>
              </a:solidFill>
            </a:rPr>
            <a:t> </a:t>
          </a:r>
          <a:r>
            <a:rPr lang="de-DE" sz="1900" b="1" kern="1200" dirty="0" err="1" smtClean="0">
              <a:solidFill>
                <a:schemeClr val="bg1"/>
              </a:solidFill>
            </a:rPr>
            <a:t>present</a:t>
          </a:r>
          <a:endParaRPr lang="de-DE" sz="1900" b="1" kern="1200" dirty="0">
            <a:solidFill>
              <a:schemeClr val="bg1"/>
            </a:solidFill>
          </a:endParaRPr>
        </a:p>
      </dsp:txBody>
      <dsp:txXfrm>
        <a:off x="6485759" y="1884042"/>
        <a:ext cx="995452" cy="663634"/>
      </dsp:txXfrm>
    </dsp:sp>
    <dsp:sp modelId="{4799827B-A32C-4BA0-BC6C-BA78CD9B7E57}">
      <dsp:nvSpPr>
        <dsp:cNvPr id="0" name=""/>
        <dsp:cNvSpPr/>
      </dsp:nvSpPr>
      <dsp:spPr>
        <a:xfrm>
          <a:off x="313838" y="2740664"/>
          <a:ext cx="7650648" cy="799559"/>
        </a:xfrm>
        <a:prstGeom prst="chevron">
          <a:avLst/>
        </a:prstGeom>
        <a:solidFill>
          <a:schemeClr val="accent5">
            <a:lumMod val="90000"/>
            <a:alpha val="9000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err="1" smtClean="0">
              <a:solidFill>
                <a:schemeClr val="tx2">
                  <a:lumMod val="50000"/>
                </a:schemeClr>
              </a:solidFill>
            </a:rPr>
            <a:t>Personality</a:t>
          </a:r>
          <a:r>
            <a:rPr lang="de-DE" sz="2400" b="1" kern="1200" dirty="0" smtClean="0">
              <a:solidFill>
                <a:schemeClr val="tx2">
                  <a:lumMod val="50000"/>
                </a:schemeClr>
              </a:solidFill>
            </a:rPr>
            <a:t>, </a:t>
          </a:r>
          <a:r>
            <a:rPr lang="de-DE" sz="2400" b="1" kern="1200" dirty="0" err="1" smtClean="0">
              <a:solidFill>
                <a:schemeClr val="tx2">
                  <a:lumMod val="50000"/>
                </a:schemeClr>
              </a:solidFill>
            </a:rPr>
            <a:t>competences</a:t>
          </a:r>
          <a:r>
            <a:rPr lang="de-DE" sz="2400" b="1" kern="1200" dirty="0" smtClean="0">
              <a:solidFill>
                <a:schemeClr val="tx2">
                  <a:lumMod val="50000"/>
                </a:schemeClr>
              </a:solidFill>
            </a:rPr>
            <a:t>, </a:t>
          </a:r>
          <a:r>
            <a:rPr lang="de-DE" sz="2400" b="1" kern="1200" dirty="0" err="1" smtClean="0">
              <a:solidFill>
                <a:schemeClr val="tx2">
                  <a:lumMod val="50000"/>
                </a:schemeClr>
              </a:solidFill>
            </a:rPr>
            <a:t>abilities</a:t>
          </a:r>
          <a:r>
            <a:rPr lang="de-DE" sz="2400" b="1" kern="1200" dirty="0" smtClean="0">
              <a:solidFill>
                <a:schemeClr val="tx2">
                  <a:lumMod val="50000"/>
                </a:schemeClr>
              </a:solidFill>
            </a:rPr>
            <a:t>, </a:t>
          </a:r>
          <a:r>
            <a:rPr lang="de-DE" sz="2400" b="1" kern="1200" dirty="0" err="1" smtClean="0">
              <a:solidFill>
                <a:schemeClr val="tx2">
                  <a:lumMod val="50000"/>
                </a:schemeClr>
              </a:solidFill>
            </a:rPr>
            <a:t>motivation</a:t>
          </a:r>
          <a:endParaRPr lang="de-DE" sz="24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713618" y="2740664"/>
        <a:ext cx="6851089" cy="799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0.48584</cdr:x>
      <cdr:y>0.10448</cdr:y>
    </cdr:from>
    <cdr:to>
      <cdr:x>0.86813</cdr:x>
      <cdr:y>0.22388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813177" y="500051"/>
          <a:ext cx="300039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de-DE" sz="2400" dirty="0" err="1" smtClean="0"/>
            <a:t>Average</a:t>
          </a:r>
          <a:r>
            <a:rPr lang="de-DE" sz="2400" dirty="0" smtClean="0"/>
            <a:t> 50 %</a:t>
          </a:r>
          <a:endParaRPr lang="de-DE" sz="2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27F9A-106F-4D88-A6D5-36A0ED592C49}" type="datetimeFigureOut">
              <a:rPr lang="de-DE" smtClean="0"/>
              <a:t>23.10.2012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D8255-1301-4F5D-9403-57CAFE7330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0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8A592-67ED-469C-9D9A-BD59311521B0}" type="datetimeFigureOut">
              <a:rPr lang="de-DE" smtClean="0"/>
              <a:t>23.10.2012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0C642-1B55-4112-A9B4-FAD5B87BE8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187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BE602-6EE3-4A3C-8151-067B3F5C3F56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0688" y="744538"/>
            <a:ext cx="59563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D0C642-1B55-4112-A9B4-FAD5B87BE81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9955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INC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544" y="1057309"/>
            <a:ext cx="7990656" cy="1943079"/>
          </a:xfrm>
        </p:spPr>
        <p:txBody>
          <a:bodyPr/>
          <a:lstStyle>
            <a:lvl1pPr>
              <a:defRPr/>
            </a:lvl1pPr>
          </a:lstStyle>
          <a:p>
            <a:r>
              <a:rPr lang="de-DE" sz="3200" dirty="0" smtClean="0"/>
              <a:t>Welche Erfahrungen werden mit  Bachelor und Master in der betrieblichen Praxis gemacht?</a:t>
            </a:r>
            <a:br>
              <a:rPr lang="de-DE" sz="3200" dirty="0" smtClean="0"/>
            </a:br>
            <a:r>
              <a:rPr lang="de-DE" sz="3200" dirty="0" smtClean="0"/>
              <a:t>Ergebnisse empirischer Untersuchungen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3238500"/>
            <a:ext cx="6656784" cy="1460500"/>
          </a:xfrm>
        </p:spPr>
        <p:txBody>
          <a:bodyPr>
            <a:noAutofit/>
          </a:bodyPr>
          <a:lstStyle>
            <a:lvl1pPr marL="0" indent="0" algn="ctr" fontAlgn="auto">
              <a:spcAft>
                <a:spcPts val="0"/>
              </a:spcAft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Harald Schomburg, Universität Kassel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Beitrag zum Ver.di Seminar „Personalratsarbeit an Hochschulen: Qualifikation, Einsatz, Eingruppierung von Bachelor- und Masterabsolventen; Partizipation – Chancen und Risiken für Interessenvertretungen“, 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17. - 18. Oktober 2011, Berlin</a:t>
            </a:r>
            <a:endParaRPr lang="de-DE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0" y="4813581"/>
            <a:ext cx="9066111" cy="712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47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9C9F-1B12-4661-890A-5BB54ACA7E06}" type="datetime1">
              <a:rPr lang="en-GB" smtClean="0"/>
              <a:t>23/10/2012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44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76D7-3AF5-40C8-A930-8420EBD1EC64}" type="datetime1">
              <a:rPr lang="en-GB" smtClean="0"/>
              <a:t>23/10/2012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92B5-7F06-47D4-B1EC-E5EFC2C51138}" type="datetime1">
              <a:rPr lang="en-GB" smtClean="0"/>
              <a:t>23/10/2012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378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8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8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FB699-AC9B-47A4-B7BD-C20620B507AC}" type="datetime1">
              <a:rPr lang="en-GB" smtClean="0"/>
              <a:t>23/10/2012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16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809C-B1F1-473A-9F37-92878E40A2A7}" type="datetime1">
              <a:rPr lang="en-GB" smtClean="0"/>
              <a:t>23/10/2012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219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5BEF3-592B-4F1C-B9B0-CB6E641EAF33}" type="datetime1">
              <a:rPr lang="en-GB" smtClean="0"/>
              <a:t>23/10/2012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870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E251A-0EBB-4362-9C54-C316C1A1749D}" type="datetime1">
              <a:rPr lang="en-GB" smtClean="0"/>
              <a:t>23/10/2012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229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-38581"/>
            <a:ext cx="8572528" cy="5753583"/>
          </a:xfr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175" y="-11906"/>
            <a:ext cx="573088" cy="960438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CCBD84C0-9776-422F-85AB-715ED6B197B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271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1237320"/>
            <a:ext cx="7848600" cy="4080453"/>
          </a:xfrm>
        </p:spPr>
        <p:txBody>
          <a:bodyPr/>
          <a:lstStyle>
            <a:lvl1pPr>
              <a:buClr>
                <a:schemeClr val="accent1">
                  <a:lumMod val="50000"/>
                </a:schemeClr>
              </a:buClr>
              <a:defRPr sz="2800">
                <a:latin typeface="Calibri" pitchFamily="34" charset="0"/>
                <a:ea typeface="Verdana" pitchFamily="34" charset="0"/>
                <a:cs typeface="Calibri" pitchFamily="34" charset="0"/>
              </a:defRPr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2pPr>
            <a:lvl3pPr>
              <a:buClr>
                <a:srgbClr val="0033CC"/>
              </a:buCl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1"/>
            <a:ext cx="8532440" cy="877279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22751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46416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975098"/>
            <a:ext cx="9144000" cy="71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5536" y="1273333"/>
            <a:ext cx="8291264" cy="216023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038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/>
            </a:lvl2pPr>
            <a:lvl3pPr>
              <a:buClr>
                <a:srgbClr val="0033CC"/>
              </a:buClr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93D0A-8D50-4837-A0BF-250ED5D5A383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761B4-3120-42C9-9B8B-57CE01921B6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9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9B916-8EEE-4F2E-A531-0EFAAAD0FCA6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2F9AC-9EB4-4956-885B-A9A79EB34E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52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160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65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89008-B7DE-4665-B1B4-96A0C9954B9B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D0367-A5AB-4154-8253-E092F430DCA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675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6C423-CF6C-413E-B73E-DCBE851638EC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0F98C-A0BF-4EB9-BAB0-096F446679C1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155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101201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0"/>
            <a:ext cx="576000" cy="100938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D2D3F-B695-4EF4-BD1A-EEF8132B79C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173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CD525-CA74-4528-8BE9-6582AAA58C2B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3BF6C-5618-4528-92E1-8F2E54BEB30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359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8" y="227543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8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475B2-99F4-47C6-9B2C-402C71E21975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A0200-8363-45B1-8C66-3BC957194E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224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38618-B633-4F03-BA29-6DF65C18476B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E0C6F-E0C3-42D2-A85D-EDB815FC528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238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F3242-58C2-4FF5-84B4-E6665DDB2B1B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6C50A-34F0-4A1E-8904-2B6443C95D7E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42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3444" y="0"/>
            <a:ext cx="2060575" cy="5016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5016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E8FDC-5B16-402E-B3D1-499297B878E1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DC146-E246-413B-BF92-28EC7377C91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0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841276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84127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00000"/>
              <a:buFontTx/>
              <a:buBlip>
                <a:blip r:embed="rId2"/>
              </a:buBlip>
              <a:defRPr/>
            </a:lvl1pPr>
            <a:lvl2pPr marL="742950" indent="-285750">
              <a:buSzPct val="80000"/>
              <a:buFontTx/>
              <a:buBlip>
                <a:blip r:embed="rId2"/>
              </a:buBlip>
              <a:defRPr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43903" y="5449788"/>
            <a:ext cx="68411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F88779B-367F-4550-AD42-E17A7F7CFFF3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996219" y="2844306"/>
            <a:ext cx="4601161" cy="609807"/>
          </a:xfrm>
          <a:solidFill>
            <a:srgbClr val="C6005A"/>
          </a:solidFill>
        </p:spPr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54260" y="175456"/>
            <a:ext cx="720081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45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00119" y="0"/>
            <a:ext cx="8243887" cy="50165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D3390-DF15-4E38-9D43-9EC3AD9ED905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8706A-4C27-45B6-BF40-9A898CB9A7F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587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9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14857-6D81-4036-B05A-BEA34CC2F6B4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00590-A768-4C9C-9AB4-0305595B2A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253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9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</p:spPr>
        <p:txBody>
          <a:bodyPr/>
          <a:lstStyle>
            <a:lvl1pPr>
              <a:defRPr/>
            </a:lvl1pPr>
          </a:lstStyle>
          <a:p>
            <a:fld id="{866E058A-CFC1-4047-91EC-6803C9B16301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-12698" y="-10582"/>
            <a:ext cx="912813" cy="613833"/>
          </a:xfrm>
        </p:spPr>
        <p:txBody>
          <a:bodyPr/>
          <a:lstStyle>
            <a:lvl1pPr>
              <a:defRPr/>
            </a:lvl1pPr>
          </a:lstStyle>
          <a:p>
            <a:fld id="{B7C907EA-6054-4202-95E2-A08DEA5E46B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56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649494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7" y="1"/>
            <a:ext cx="8618087" cy="923414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 sz="2800" b="0" i="0">
                <a:latin typeface="Calibri" pitchFamily="34" charset="0"/>
              </a:defRPr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 sz="2400">
                <a:latin typeface="Calibri" pitchFamily="34" charset="0"/>
              </a:defRPr>
            </a:lvl2pPr>
            <a:lvl3pPr>
              <a:buClr>
                <a:srgbClr val="0033CC"/>
              </a:buCl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5E4D-335F-47EE-98E5-EC5E5EDFBC19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-1588" y="-10580"/>
            <a:ext cx="576263" cy="947869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79A6F131-DD9F-46FD-82CC-C6BCDAFA16C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307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1237322"/>
            <a:ext cx="8572528" cy="2940327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" y="0"/>
            <a:ext cx="576263" cy="571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EA053-813F-4459-9D49-08090079384C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60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5715000"/>
          </a:xfrm>
        </p:spPr>
        <p:txBody>
          <a:bodyPr/>
          <a:lstStyle>
            <a:lvl1pPr>
              <a:defRPr sz="6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ED154-56CD-4B05-A927-7E482B59E9F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622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-38581"/>
            <a:ext cx="8572528" cy="5753583"/>
          </a:xfr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175" y="-11906"/>
            <a:ext cx="573088" cy="960438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FD109CA-F639-42C7-89A9-07A09D80FFA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0329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411730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791" y="1"/>
            <a:ext cx="8559210" cy="960000"/>
          </a:xfrm>
          <a:ln>
            <a:noFill/>
          </a:ln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486" y="1177267"/>
            <a:ext cx="8137133" cy="4260592"/>
          </a:xfrm>
        </p:spPr>
        <p:txBody>
          <a:bodyPr/>
          <a:lstStyle>
            <a:lvl1pPr>
              <a:buClr>
                <a:schemeClr val="accent1">
                  <a:lumMod val="50000"/>
                </a:schemeClr>
              </a:buCl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2pPr>
            <a:lvl3pPr>
              <a:buClr>
                <a:srgbClr val="0033CC"/>
              </a:buCl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ea typeface="Verdana" pitchFamily="34" charset="0"/>
                <a:cs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588" y="-10583"/>
            <a:ext cx="576263" cy="960438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F3254002-0D90-48A7-8AEE-E3D99D80532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96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841276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84127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3"/>
              </a:buBlip>
              <a:defRPr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43903" y="5449788"/>
            <a:ext cx="68411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37111E0-505D-462B-B21F-48AC80B398A6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996219" y="2844306"/>
            <a:ext cx="4601161" cy="609807"/>
          </a:xfrm>
          <a:solidFill>
            <a:srgbClr val="C6005A"/>
          </a:solidFill>
        </p:spPr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54260" y="175456"/>
            <a:ext cx="720081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2347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101201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2" y="0"/>
            <a:ext cx="576263" cy="100938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92EF7-0BF3-49A3-8293-733497BE2A5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098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A49D10-799A-479D-8B23-48CAFD5A7438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5EEF7-41B8-4A35-8047-A35F42E9B928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486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5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7FF302-3B94-4DDC-8791-10ECBC9E1D74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CBA9-DE58-4164-9EA1-4C7B7082065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0003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FE2CCE-4F5E-4968-BD9F-FB998118C9D9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9ABFC-1426-4174-8E9B-FFCD4FF31CF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205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777BA2-0DB3-46D3-B43C-B87D54CE70B8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F0065-901F-4602-8E30-D33BC313FEE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5265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3438" y="0"/>
            <a:ext cx="2060575" cy="5016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5016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C03D7-77FB-4C51-BEAA-8F3196C36E61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0DF6B-AAD9-4598-B0E3-C1E1E7498F9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4477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00119" y="0"/>
            <a:ext cx="8243887" cy="50165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203A40-373F-4923-BB14-250C320B5840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FB8B0-3DCF-4412-B11A-11E5C5ACA14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632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9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8EB7AF-FDBB-4EAF-B690-DDE9E9B2CE2C}" type="datetime1">
              <a:rPr lang="en-GB" smtClean="0">
                <a:solidFill>
                  <a:srgbClr val="FFFFFF"/>
                </a:solidFill>
                <a:latin typeface="Verdana" pitchFamily="34" charset="0"/>
                <a:cs typeface="Arial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5FCB5-B505-4653-8F3B-1E3FFD6F824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57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373793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791" y="1"/>
            <a:ext cx="8559210" cy="960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/>
            </a:lvl2pPr>
            <a:lvl3pPr>
              <a:buClr>
                <a:srgbClr val="0033CC"/>
              </a:buClr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CEC56-994B-4D05-A64F-BFAEFA4AC356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-2066" y="-10583"/>
            <a:ext cx="576226" cy="960000"/>
          </a:xfrm>
          <a:ln/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96A761B4-3120-42C9-9B8B-57CE01921B63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79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85292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21200"/>
            <a:ext cx="8003232" cy="86409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5DEB06E-0B57-4F3B-A9E7-77091E0E3637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50"/>
            <a:ext cx="4392490" cy="609807"/>
          </a:xfrm>
          <a:solidFill>
            <a:srgbClr val="C6005A"/>
          </a:solidFill>
        </p:spPr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4314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101201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0"/>
            <a:ext cx="576000" cy="100938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D2D3F-B695-4EF4-BD1A-EEF8132B79C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8377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F760C-DFFC-467E-A72D-372F1ED603E3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3BF6C-5618-4528-92E1-8F2E54BEB30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48414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1FA55-6CE7-420E-89B7-0F33A7333D78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A0200-8363-45B1-8C66-3BC957194E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6520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6D224-B12A-436D-A8C9-468EDA3CCC34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E0C6F-E0C3-42D2-A85D-EDB815FC528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332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17381-6268-4527-BBAD-823B87E154A7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6C50A-34F0-4A1E-8904-2B6443C95D7E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645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3434" y="0"/>
            <a:ext cx="2060575" cy="5016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5016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AA5F4-B3FD-4570-98EF-49B61C1613FE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DC146-E246-413B-BF92-28EC7377C91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7459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00114" y="0"/>
            <a:ext cx="8243887" cy="50165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F84A8-7B68-415F-832F-F65118732FB8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8706A-4C27-45B6-BF40-9A898CB9A7F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9250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8D732-2790-47EB-930C-CB28A403E3EA}" type="datetime1">
              <a:rPr lang="en-GB" smtClean="0">
                <a:solidFill>
                  <a:srgbClr val="FFFFFF"/>
                </a:solidFill>
              </a:rPr>
              <a:t>23/10/2012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00590-A768-4C9C-9AB4-0305595B2A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704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-38581"/>
            <a:ext cx="8572528" cy="5753583"/>
          </a:xfr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688" y="-11612"/>
            <a:ext cx="574157" cy="960000"/>
          </a:xfrm>
          <a:ln/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fld id="{96A761B4-3120-42C9-9B8B-57CE01921B63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474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5715000"/>
          </a:xfrm>
        </p:spPr>
        <p:txBody>
          <a:bodyPr/>
          <a:lstStyle>
            <a:lvl1pPr>
              <a:defRPr sz="6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ED154-56CD-4B05-A927-7E482B59E9FD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78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INCH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1800200" cy="5715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672F5D9-D1C0-409A-9E9F-CBF1D48B9614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50"/>
            <a:ext cx="4392490" cy="609807"/>
          </a:xfrm>
          <a:solidFill>
            <a:srgbClr val="C6005A"/>
          </a:solidFill>
        </p:spPr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7225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384844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F85EE-7018-48EF-BAFF-4160C94A9671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F08317-CA56-4A0D-8B68-363F0B7E2966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2004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AD7043-F193-496A-9810-74181192C529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9003264-4642-47EA-A6F1-ADFB810EE104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300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160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65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F89DBF-D20D-4E6C-AD29-39AA4AA2B305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9930EB-37FB-4CDA-9643-73883544387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014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F045B7-6CE6-47B2-9F39-C63F34E8B735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571185-7C1E-486E-8268-BED06B87E3ED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0800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35A96C-F3AF-4DA1-8DCF-61E1FFB771E6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D9DB39-E8FF-426C-9B4A-96B94FF000A6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7672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840F44-AF1A-479F-848E-0C40981AE820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226A2-ED68-4239-A482-BAD152BB4677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531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9E9462-815D-4545-810B-EE872A966BD2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E7D54E-A798-48F2-AA4C-D0B4701DD3E8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5939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38DB56-0785-44B6-BB2F-67DF386A6BAB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A70116-20F7-4169-8BC6-01DD7B3E00D5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741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747534-1BD6-481E-A0F0-FE72BF1F3BB1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41884B-1B20-4B8C-9B0A-7EB5B39198DF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45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BLA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8529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21200"/>
            <a:ext cx="8003232" cy="864096"/>
          </a:xfrm>
          <a:solidFill>
            <a:srgbClr val="002060"/>
          </a:solidFill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02B652CD-0260-41CA-A2D6-42984ECB0388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002060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50"/>
            <a:ext cx="4392490" cy="609807"/>
          </a:xfrm>
          <a:solidFill>
            <a:srgbClr val="002060"/>
          </a:solidFill>
        </p:spPr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6021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3426" y="0"/>
            <a:ext cx="2060575" cy="5016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50165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8614D2-1F40-4708-BB7B-FA2C8B05682B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ACA562-CB85-4CDB-B4DD-BD5DC34716B6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940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B5BC3-AAAD-4D60-8B2A-B098036FE953}" type="datetime1">
              <a:rPr lang="en-GB" smtClean="0"/>
              <a:t>23/10/2012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33" y="1921405"/>
            <a:ext cx="826021" cy="32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407" y="2082135"/>
            <a:ext cx="1147859" cy="28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407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F342-3EF3-41D4-BAD3-AA23F6A4354E}" type="datetime1">
              <a:rPr lang="en-GB" smtClean="0"/>
              <a:t>23/10/2012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358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g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3568" y="121197"/>
            <a:ext cx="8352928" cy="79208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1333500"/>
            <a:ext cx="77152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-2088260" y="3001556"/>
            <a:ext cx="4786348" cy="60980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121196"/>
            <a:ext cx="701824" cy="792088"/>
          </a:xfrm>
          <a:prstGeom prst="rect">
            <a:avLst/>
          </a:prstGeom>
        </p:spPr>
        <p:txBody>
          <a:bodyPr vert="vert" lIns="36000" tIns="36000" rIns="36000" bIns="36000" rtlCol="0" anchor="ctr">
            <a:normAutofit/>
          </a:bodyPr>
          <a:lstStyle>
            <a:lvl1pPr algn="ctr"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76199" y="5387843"/>
            <a:ext cx="792089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DB2D7B5-8E3E-469D-9310-A3C99F76ABF1}" type="datetime1">
              <a:rPr lang="en-GB" smtClean="0"/>
              <a:t>23/10/2012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720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731" r:id="rId4"/>
    <p:sldLayoutId id="2147483677" r:id="rId5"/>
    <p:sldLayoutId id="2147483674" r:id="rId6"/>
    <p:sldLayoutId id="2147483673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6" r:id="rId17"/>
    <p:sldLayoutId id="2147483744" r:id="rId18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20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2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92"/>
            <a:ext cx="584172" cy="1369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473" y="1"/>
            <a:ext cx="8572528" cy="9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5257271"/>
            <a:ext cx="1981200" cy="21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BF0886-B526-489F-83C2-5D4FE271D9F5}" type="datetime1">
              <a:rPr lang="en-GB" smtClean="0">
                <a:solidFill>
                  <a:srgbClr val="FFFFFF"/>
                </a:solidFill>
                <a:latin typeface="Verdana" pitchFamily="34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0" y="1045534"/>
            <a:ext cx="576000" cy="33597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</a:rPr>
              <a:t>Schomburg: </a:t>
            </a:r>
            <a:r>
              <a:rPr lang="en-GB" sz="1400" dirty="0" smtClean="0">
                <a:solidFill>
                  <a:srgbClr val="000000"/>
                </a:solidFill>
                <a:latin typeface="Verdana" pitchFamily="34" charset="0"/>
              </a:rPr>
              <a:t>Transition Between Education and Professional Life</a:t>
            </a:r>
            <a:endParaRPr lang="de-DE" sz="1200" dirty="0" smtClean="0">
              <a:solidFill>
                <a:srgbClr val="000000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699" y="-10583"/>
            <a:ext cx="576000" cy="9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2000" b="1" smtClean="0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9E46D1-23EC-4691-BDED-E6259BCE6578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2" name="Picture 10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" y="4664605"/>
            <a:ext cx="492125" cy="10503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239250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bg1"/>
          </a:solidFill>
          <a:latin typeface="+mn-lt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+mn-lt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bg1"/>
          </a:solidFill>
          <a:latin typeface="+mn-lt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82"/>
            <a:ext cx="584200" cy="136921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0"/>
            <a:ext cx="8572500" cy="96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-3658" y="952499"/>
            <a:ext cx="579920" cy="34528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Schomburg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, Methodological Approaches of Graduate Surveys in Europe and Selected Results</a:t>
            </a:r>
            <a:endParaRPr lang="de-DE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" y="0"/>
            <a:ext cx="576263" cy="960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7240B-E4F3-44F4-B175-6AB360A01D92}" type="slidenum">
              <a:rPr lang="de-DE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9" name="Picture 3" descr="Z:\WZ1\vorlagen\Logo INCHER_WEB\Logo_INCHER_D_RW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-260897" y="4853187"/>
            <a:ext cx="1080596" cy="5052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541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705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Verdana" pitchFamily="34" charset="0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8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400">
          <a:solidFill>
            <a:schemeClr val="bg1"/>
          </a:solidFill>
          <a:latin typeface="Calibri" pitchFamily="34" charset="0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000">
          <a:solidFill>
            <a:schemeClr val="bg1"/>
          </a:solidFill>
          <a:latin typeface="Calibri" pitchFamily="34" charset="0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800">
          <a:solidFill>
            <a:schemeClr val="bg1"/>
          </a:solidFill>
          <a:latin typeface="Calibri" pitchFamily="34" charset="0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800">
          <a:solidFill>
            <a:schemeClr val="bg1"/>
          </a:solidFill>
          <a:latin typeface="Calibri" pitchFamily="34" charset="0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82"/>
            <a:ext cx="584200" cy="1369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0"/>
            <a:ext cx="8572500" cy="96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117868"/>
            <a:ext cx="8064500" cy="389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2" y="952500"/>
            <a:ext cx="576263" cy="34528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4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Schomburg: </a:t>
            </a:r>
            <a:r>
              <a:rPr lang="en-AU" sz="14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Role of Tracer Study and Its Utilization</a:t>
            </a:r>
            <a:r>
              <a:rPr lang="en-GB" sz="1400" dirty="0">
                <a:solidFill>
                  <a:srgbClr val="ADCAFF">
                    <a:lumMod val="25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4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ADCAFF">
                  <a:lumMod val="25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400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" y="0"/>
            <a:ext cx="576263" cy="9604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2400" b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5F9383-6B62-4B38-8733-9FC596973C2F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1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" y="4664605"/>
            <a:ext cx="492125" cy="105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24318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bg1"/>
          </a:solidFill>
          <a:latin typeface="Calibri" pitchFamily="34" charset="0"/>
          <a:ea typeface="+mn-ea"/>
          <a:cs typeface="Calibri" pitchFamily="34" charset="0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Calibri" pitchFamily="34" charset="0"/>
          <a:cs typeface="Calibri" pitchFamily="34" charset="0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bg1"/>
          </a:solidFill>
          <a:latin typeface="Calibri" pitchFamily="34" charset="0"/>
          <a:cs typeface="Calibri" pitchFamily="34" charset="0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Calibri" pitchFamily="34" charset="0"/>
          <a:cs typeface="Calibri" pitchFamily="34" charset="0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bg1"/>
          </a:solidFill>
          <a:latin typeface="Calibri" pitchFamily="34" charset="0"/>
          <a:cs typeface="Calibri" pitchFamily="34" charset="0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92"/>
            <a:ext cx="584172" cy="1369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473" y="1"/>
            <a:ext cx="8572528" cy="9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5257271"/>
            <a:ext cx="1981200" cy="21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BF1B83-28A5-4A09-B648-05771671645F}" type="datetime1">
              <a:rPr lang="en-GB" smtClean="0">
                <a:solidFill>
                  <a:srgbClr val="FFFFFF"/>
                </a:solidFill>
                <a:latin typeface="Verdana" pitchFamily="34" charset="0"/>
              </a:rPr>
              <a:t>23/10/2012</a:t>
            </a:fld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0" y="952489"/>
            <a:ext cx="576000" cy="34528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1200" b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Schomburg: </a:t>
            </a:r>
            <a:r>
              <a:rPr lang="en-GB" sz="12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Research Methodology Issues and International Experiences in Career Tracking</a:t>
            </a:r>
            <a:endParaRPr lang="de-DE" sz="1200" b="1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b="1" dirty="0" smtClean="0">
              <a:solidFill>
                <a:srgbClr val="ADCAFF">
                  <a:lumMod val="25000"/>
                </a:srgb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200" b="1" dirty="0" smtClean="0">
              <a:solidFill>
                <a:srgbClr val="000000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200" b="1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576000" cy="9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24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9E46D1-23EC-4691-BDED-E6259BCE6578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2" name="Picture 1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" y="4664605"/>
            <a:ext cx="492125" cy="10503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69963521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bg1"/>
          </a:solidFill>
          <a:latin typeface="+mn-lt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+mn-lt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bg1"/>
          </a:solidFill>
          <a:latin typeface="+mn-lt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417219"/>
            <a:ext cx="768350" cy="134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00114" y="0"/>
            <a:ext cx="8243887" cy="1013354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5257271"/>
            <a:ext cx="1981200" cy="21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F413F0-A8D6-4097-8921-63DFBE6ADADF}" type="datetime1">
              <a:rPr lang="en-GB" smtClean="0">
                <a:solidFill>
                  <a:srgbClr val="000000"/>
                </a:solidFill>
                <a:latin typeface="Verdana" pitchFamily="34" charset="0"/>
              </a:rPr>
              <a:t>23/10/2012</a:t>
            </a:fld>
            <a:endParaRPr lang="de-DE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-15875" y="599282"/>
            <a:ext cx="915988" cy="519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92075" tIns="46038" rIns="92075" bIns="46038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DE" smtClean="0">
                <a:solidFill>
                  <a:srgbClr val="000000"/>
                </a:solidFill>
              </a:rPr>
              <a:t>Teichler: Reconsidering Curricula with the Help of Graduate Surveys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699" y="-10583"/>
            <a:ext cx="912813" cy="613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28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6D914E-1314-40BC-BB25-30A5C899A47C}" type="slidenum">
              <a:rPr 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DE" smtClean="0">
              <a:solidFill>
                <a:srgbClr val="000000"/>
              </a:solidFill>
            </a:endParaRPr>
          </a:p>
        </p:txBody>
      </p:sp>
      <p:pic>
        <p:nvPicPr>
          <p:cNvPr id="1036" name="Picture 12" descr="logoreflexcorel9"/>
          <p:cNvPicPr preferRelativeResize="0"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4267730"/>
            <a:ext cx="412750" cy="1438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9" name="Line 15"/>
          <p:cNvSpPr>
            <a:spLocks noChangeShapeType="1"/>
          </p:cNvSpPr>
          <p:nvPr userDrawn="1"/>
        </p:nvSpPr>
        <p:spPr bwMode="auto">
          <a:xfrm>
            <a:off x="900113" y="0"/>
            <a:ext cx="0" cy="57150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550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latin typeface="Lucida Sans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3000">
          <a:solidFill>
            <a:schemeClr val="bg1"/>
          </a:solidFill>
          <a:latin typeface="+mn-lt"/>
          <a:ea typeface="+mn-ea"/>
          <a:cs typeface="+mn-cs"/>
        </a:defRPr>
      </a:lvl1pPr>
      <a:lvl2pPr marL="908050" indent="-323850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600">
          <a:solidFill>
            <a:schemeClr val="bg1"/>
          </a:solidFill>
          <a:latin typeface="+mn-lt"/>
        </a:defRPr>
      </a:lvl2pPr>
      <a:lvl3pPr marL="1304925" indent="-282575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300">
          <a:solidFill>
            <a:schemeClr val="bg1"/>
          </a:solidFill>
          <a:latin typeface="+mn-lt"/>
        </a:defRPr>
      </a:lvl3pPr>
      <a:lvl4pPr marL="1693863" indent="-274638" algn="l" rtl="0" fontAlgn="base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4pPr>
      <a:lvl5pPr marL="2093913" indent="-285750" algn="l" rtl="0" fontAlgn="base">
        <a:spcBef>
          <a:spcPct val="25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rgbClr val="000066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841277"/>
            <a:ext cx="7990656" cy="2159104"/>
          </a:xfrm>
        </p:spPr>
        <p:txBody>
          <a:bodyPr/>
          <a:lstStyle/>
          <a:p>
            <a:r>
              <a:rPr lang="en-US" sz="4400" dirty="0"/>
              <a:t>Key </a:t>
            </a:r>
            <a:r>
              <a:rPr lang="en-US" sz="4400" dirty="0" smtClean="0"/>
              <a:t>Methodological Issues </a:t>
            </a:r>
            <a:r>
              <a:rPr lang="en-US" sz="4400" dirty="0"/>
              <a:t>of </a:t>
            </a:r>
            <a:r>
              <a:rPr lang="en-US" sz="4400" dirty="0" smtClean="0"/>
              <a:t>Tracer Studies</a:t>
            </a: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3145532"/>
            <a:ext cx="7992888" cy="155346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ja-JP" sz="1600" b="1" dirty="0">
                <a:ea typeface="ＭＳ Ｐゴシック" charset="-128"/>
              </a:rPr>
              <a:t>Plenary Presentation</a:t>
            </a:r>
          </a:p>
          <a:p>
            <a:pPr>
              <a:lnSpc>
                <a:spcPct val="95000"/>
              </a:lnSpc>
            </a:pPr>
            <a:r>
              <a:rPr lang="en-GB" altLang="ja-JP" sz="1600" b="1" dirty="0" smtClean="0">
                <a:ea typeface="ＭＳ Ｐゴシック" charset="-128"/>
              </a:rPr>
              <a:t>International </a:t>
            </a:r>
            <a:r>
              <a:rPr lang="en-GB" altLang="ja-JP" sz="1600" b="1" dirty="0">
                <a:ea typeface="ＭＳ Ｐゴシック" charset="-128"/>
              </a:rPr>
              <a:t>Conference: </a:t>
            </a:r>
            <a:r>
              <a:rPr lang="en-GB" altLang="ja-JP" sz="1600" b="1" dirty="0" smtClean="0">
                <a:ea typeface="ＭＳ Ｐゴシック" charset="-128"/>
              </a:rPr>
              <a:t>“Experiences with Link and Match in Higher Education.</a:t>
            </a:r>
            <a:br>
              <a:rPr lang="en-GB" altLang="ja-JP" sz="1600" b="1" dirty="0" smtClean="0">
                <a:ea typeface="ＭＳ Ｐゴシック" charset="-128"/>
              </a:rPr>
            </a:br>
            <a:r>
              <a:rPr lang="en-GB" altLang="ja-JP" sz="1600" b="1" dirty="0" smtClean="0">
                <a:ea typeface="ＭＳ Ｐゴシック" charset="-128"/>
              </a:rPr>
              <a:t> Results of Tracer Studies Worldwide” (EXLIMA)</a:t>
            </a:r>
            <a:endParaRPr lang="en-GB" altLang="ja-JP" sz="1600" b="1" dirty="0">
              <a:ea typeface="ＭＳ Ｐゴシック" charset="-128"/>
            </a:endParaRPr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altLang="ja-JP" sz="1600" b="1" dirty="0" smtClean="0">
                <a:ea typeface="ＭＳ Ｐゴシック" charset="-128"/>
              </a:rPr>
              <a:t>Bali, Indonesia, 22-23 October </a:t>
            </a:r>
            <a:r>
              <a:rPr lang="en-GB" altLang="ja-JP" sz="1600" b="1" dirty="0">
                <a:ea typeface="ＭＳ Ｐゴシック" charset="-128"/>
              </a:rPr>
              <a:t>2012</a:t>
            </a:r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sz="1600" b="1" dirty="0" smtClean="0"/>
              <a:t>By </a:t>
            </a:r>
            <a:r>
              <a:rPr lang="en-GB" sz="1600" b="1" dirty="0" err="1" smtClean="0"/>
              <a:t>Harald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Schomburg</a:t>
            </a:r>
            <a:r>
              <a:rPr lang="en-GB" sz="1600" b="1" dirty="0" smtClean="0"/>
              <a:t>, University of Kassel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26348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19748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10E86-3D59-4EDB-8CA5-C4E39BA66D1C}" type="datetime1">
              <a:rPr lang="en-GB" smtClean="0">
                <a:solidFill>
                  <a:srgbClr val="000000"/>
                </a:solidFill>
              </a:rPr>
              <a:t>23/10/2012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9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E40B6-7EA7-4CB3-B4C3-416A04029C19}" type="slidenum">
              <a:rPr lang="de-DE">
                <a:solidFill>
                  <a:srgbClr val="000000"/>
                </a:solidFill>
              </a:rPr>
              <a:pPr/>
              <a:t>10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437264" name="Group 16"/>
          <p:cNvGrpSpPr>
            <a:grpSpLocks/>
          </p:cNvGrpSpPr>
          <p:nvPr/>
        </p:nvGrpSpPr>
        <p:grpSpPr bwMode="auto">
          <a:xfrm>
            <a:off x="1206025" y="-391"/>
            <a:ext cx="7253289" cy="1031164"/>
            <a:chOff x="1338" y="746"/>
            <a:chExt cx="3185" cy="767"/>
          </a:xfrm>
        </p:grpSpPr>
        <p:sp>
          <p:nvSpPr>
            <p:cNvPr id="437255" name="Rectangle 7"/>
            <p:cNvSpPr>
              <a:spLocks noChangeArrowheads="1"/>
            </p:cNvSpPr>
            <p:nvPr/>
          </p:nvSpPr>
          <p:spPr bwMode="auto">
            <a:xfrm>
              <a:off x="1338" y="746"/>
              <a:ext cx="3185" cy="569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437258" name="Text Box 10"/>
            <p:cNvSpPr txBox="1">
              <a:spLocks noChangeArrowheads="1"/>
            </p:cNvSpPr>
            <p:nvPr/>
          </p:nvSpPr>
          <p:spPr bwMode="auto">
            <a:xfrm>
              <a:off x="2061" y="746"/>
              <a:ext cx="1738" cy="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 smtClean="0">
                  <a:solidFill>
                    <a:srgbClr val="FFFFFF"/>
                  </a:solidFill>
                </a:rPr>
                <a:t> </a:t>
              </a:r>
              <a:r>
                <a:rPr lang="de-DE" sz="2400" b="1" dirty="0" err="1" smtClean="0">
                  <a:solidFill>
                    <a:srgbClr val="000000"/>
                  </a:solidFill>
                </a:rPr>
                <a:t>Socio-biographic</a:t>
              </a:r>
              <a:r>
                <a:rPr lang="de-DE" sz="2400" b="1" dirty="0" smtClean="0">
                  <a:solidFill>
                    <a:srgbClr val="000000"/>
                  </a:solidFill>
                </a:rPr>
                <a:t> </a:t>
              </a:r>
              <a:r>
                <a:rPr lang="de-DE" sz="2400" b="1" dirty="0" err="1" smtClean="0">
                  <a:solidFill>
                    <a:srgbClr val="000000"/>
                  </a:solidFill>
                </a:rPr>
                <a:t>background</a:t>
              </a:r>
              <a:endParaRPr lang="de-DE" sz="2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53" name="Text Box 5"/>
            <p:cNvSpPr txBox="1">
              <a:spLocks noChangeArrowheads="1"/>
            </p:cNvSpPr>
            <p:nvPr/>
          </p:nvSpPr>
          <p:spPr bwMode="auto">
            <a:xfrm>
              <a:off x="1463" y="949"/>
              <a:ext cx="635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400" b="1" dirty="0" err="1" smtClean="0">
                  <a:solidFill>
                    <a:srgbClr val="000000"/>
                  </a:solidFill>
                </a:rPr>
                <a:t>Parents</a:t>
              </a:r>
              <a:r>
                <a:rPr lang="de-DE" sz="1400" b="1" dirty="0" smtClean="0">
                  <a:solidFill>
                    <a:srgbClr val="000000"/>
                  </a:solidFill>
                </a:rPr>
                <a:t>‘</a:t>
              </a:r>
              <a:br>
                <a:rPr lang="de-DE" sz="1400" b="1" dirty="0" smtClean="0">
                  <a:solidFill>
                    <a:srgbClr val="000000"/>
                  </a:solidFill>
                </a:rPr>
              </a:br>
              <a:r>
                <a:rPr lang="de-DE" sz="1400" b="1" dirty="0" err="1" smtClean="0">
                  <a:solidFill>
                    <a:srgbClr val="000000"/>
                  </a:solidFill>
                </a:rPr>
                <a:t>education</a:t>
              </a:r>
              <a:endParaRPr lang="de-DE" sz="1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56" name="Text Box 8"/>
            <p:cNvSpPr txBox="1">
              <a:spLocks noChangeArrowheads="1"/>
            </p:cNvSpPr>
            <p:nvPr/>
          </p:nvSpPr>
          <p:spPr bwMode="auto">
            <a:xfrm>
              <a:off x="2200" y="1117"/>
              <a:ext cx="635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400" b="1" dirty="0" smtClean="0">
                  <a:solidFill>
                    <a:srgbClr val="000000"/>
                  </a:solidFill>
                </a:rPr>
                <a:t>Gender</a:t>
              </a:r>
              <a:br>
                <a:rPr lang="de-DE" sz="1400" b="1" dirty="0" smtClean="0">
                  <a:solidFill>
                    <a:srgbClr val="000000"/>
                  </a:solidFill>
                </a:rPr>
              </a:br>
              <a:endParaRPr lang="de-DE" sz="1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59" name="Text Box 11"/>
            <p:cNvSpPr txBox="1">
              <a:spLocks noChangeArrowheads="1"/>
            </p:cNvSpPr>
            <p:nvPr/>
          </p:nvSpPr>
          <p:spPr bwMode="auto">
            <a:xfrm>
              <a:off x="2886" y="1071"/>
              <a:ext cx="774" cy="2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400" b="1" dirty="0" smtClean="0">
                  <a:solidFill>
                    <a:srgbClr val="000000"/>
                  </a:solidFill>
                </a:rPr>
                <a:t>Motives </a:t>
              </a:r>
              <a:r>
                <a:rPr lang="de-DE" sz="1400" b="1" dirty="0" err="1" smtClean="0">
                  <a:solidFill>
                    <a:srgbClr val="000000"/>
                  </a:solidFill>
                </a:rPr>
                <a:t>and</a:t>
              </a:r>
              <a:r>
                <a:rPr lang="de-DE" sz="1400" b="1" dirty="0" smtClean="0">
                  <a:solidFill>
                    <a:srgbClr val="000000"/>
                  </a:solidFill>
                </a:rPr>
                <a:t> </a:t>
              </a:r>
              <a:r>
                <a:rPr lang="de-DE" sz="1400" b="1" dirty="0" err="1" smtClean="0">
                  <a:solidFill>
                    <a:srgbClr val="000000"/>
                  </a:solidFill>
                </a:rPr>
                <a:t>abilities</a:t>
              </a:r>
              <a:endParaRPr lang="de-DE" sz="1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60" name="Text Box 12"/>
            <p:cNvSpPr txBox="1">
              <a:spLocks noChangeArrowheads="1"/>
            </p:cNvSpPr>
            <p:nvPr/>
          </p:nvSpPr>
          <p:spPr bwMode="auto">
            <a:xfrm>
              <a:off x="3696" y="949"/>
              <a:ext cx="635" cy="3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400" b="1" dirty="0" smtClean="0">
                  <a:solidFill>
                    <a:srgbClr val="000000"/>
                  </a:solidFill>
                </a:rPr>
                <a:t>Prior</a:t>
              </a:r>
              <a:br>
                <a:rPr lang="de-DE" sz="1400" b="1" dirty="0" smtClean="0">
                  <a:solidFill>
                    <a:srgbClr val="000000"/>
                  </a:solidFill>
                </a:rPr>
              </a:br>
              <a:r>
                <a:rPr lang="de-DE" sz="1400" b="1" dirty="0" smtClean="0">
                  <a:solidFill>
                    <a:srgbClr val="000000"/>
                  </a:solidFill>
                </a:rPr>
                <a:t> </a:t>
              </a:r>
              <a:r>
                <a:rPr lang="de-DE" sz="1400" b="1" dirty="0" err="1" smtClean="0">
                  <a:solidFill>
                    <a:srgbClr val="000000"/>
                  </a:solidFill>
                </a:rPr>
                <a:t>education</a:t>
              </a:r>
              <a:endParaRPr lang="de-DE" sz="1400" b="1" dirty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37265" name="Group 17"/>
          <p:cNvGrpSpPr>
            <a:grpSpLocks/>
          </p:cNvGrpSpPr>
          <p:nvPr/>
        </p:nvGrpSpPr>
        <p:grpSpPr bwMode="auto">
          <a:xfrm>
            <a:off x="1907700" y="1097994"/>
            <a:ext cx="5970589" cy="859080"/>
            <a:chOff x="1147" y="841"/>
            <a:chExt cx="3761" cy="639"/>
          </a:xfrm>
        </p:grpSpPr>
        <p:sp>
          <p:nvSpPr>
            <p:cNvPr id="437266" name="Rectangle 18"/>
            <p:cNvSpPr>
              <a:spLocks noChangeArrowheads="1"/>
            </p:cNvSpPr>
            <p:nvPr/>
          </p:nvSpPr>
          <p:spPr bwMode="auto">
            <a:xfrm>
              <a:off x="1147" y="890"/>
              <a:ext cx="3719" cy="544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437267" name="Text Box 19"/>
            <p:cNvSpPr txBox="1">
              <a:spLocks noChangeArrowheads="1"/>
            </p:cNvSpPr>
            <p:nvPr/>
          </p:nvSpPr>
          <p:spPr bwMode="auto">
            <a:xfrm>
              <a:off x="1270" y="841"/>
              <a:ext cx="2656" cy="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 smtClean="0">
                  <a:solidFill>
                    <a:srgbClr val="FFFFFF"/>
                  </a:solidFill>
                </a:rPr>
                <a:t>                  </a:t>
              </a:r>
              <a:r>
                <a:rPr lang="de-DE" sz="2400" b="1" dirty="0" smtClean="0">
                  <a:solidFill>
                    <a:srgbClr val="000000"/>
                  </a:solidFill>
                </a:rPr>
                <a:t>Higher </a:t>
              </a:r>
              <a:r>
                <a:rPr lang="de-DE" sz="2400" b="1" dirty="0" err="1" smtClean="0">
                  <a:solidFill>
                    <a:srgbClr val="000000"/>
                  </a:solidFill>
                </a:rPr>
                <a:t>education</a:t>
              </a:r>
              <a:endParaRPr lang="de-DE" sz="2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68" name="Text Box 20"/>
            <p:cNvSpPr txBox="1">
              <a:spLocks noChangeArrowheads="1"/>
            </p:cNvSpPr>
            <p:nvPr/>
          </p:nvSpPr>
          <p:spPr bwMode="auto">
            <a:xfrm>
              <a:off x="1156" y="1159"/>
              <a:ext cx="684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600" b="1" dirty="0" err="1" smtClean="0">
                  <a:solidFill>
                    <a:srgbClr val="000000"/>
                  </a:solidFill>
                </a:rPr>
                <a:t>Structures</a:t>
              </a:r>
              <a:endParaRPr lang="de-DE" sz="16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69" name="Text Box 21"/>
            <p:cNvSpPr txBox="1">
              <a:spLocks noChangeArrowheads="1"/>
            </p:cNvSpPr>
            <p:nvPr/>
          </p:nvSpPr>
          <p:spPr bwMode="auto">
            <a:xfrm>
              <a:off x="2104" y="1159"/>
              <a:ext cx="1079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Study </a:t>
              </a:r>
              <a:r>
                <a:rPr lang="de-DE" sz="1600" b="1" dirty="0" err="1" smtClean="0">
                  <a:solidFill>
                    <a:srgbClr val="000000"/>
                  </a:solidFill>
                </a:rPr>
                <a:t>conditions</a:t>
              </a:r>
              <a:endParaRPr lang="de-DE" sz="16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70" name="Text Box 22"/>
            <p:cNvSpPr txBox="1">
              <a:spLocks noChangeArrowheads="1"/>
            </p:cNvSpPr>
            <p:nvPr/>
          </p:nvSpPr>
          <p:spPr bwMode="auto">
            <a:xfrm>
              <a:off x="3362" y="1154"/>
              <a:ext cx="72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Curricula</a:t>
              </a:r>
            </a:p>
          </p:txBody>
        </p:sp>
        <p:sp>
          <p:nvSpPr>
            <p:cNvPr id="437271" name="Text Box 23"/>
            <p:cNvSpPr txBox="1">
              <a:spLocks noChangeArrowheads="1"/>
            </p:cNvSpPr>
            <p:nvPr/>
          </p:nvSpPr>
          <p:spPr bwMode="auto">
            <a:xfrm>
              <a:off x="4089" y="1045"/>
              <a:ext cx="819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de-DE" sz="1600" b="1" dirty="0" smtClean="0">
                  <a:solidFill>
                    <a:srgbClr val="000000"/>
                  </a:solidFill>
                </a:rPr>
                <a:t>Study </a:t>
              </a:r>
              <a:r>
                <a:rPr lang="de-DE" sz="1600" b="1" dirty="0" err="1" smtClean="0">
                  <a:solidFill>
                    <a:srgbClr val="000000"/>
                  </a:solidFill>
                </a:rPr>
                <a:t>behaviour</a:t>
              </a:r>
              <a:endParaRPr lang="de-DE" sz="1600" b="1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37274" name="Text Box 26"/>
          <p:cNvSpPr txBox="1">
            <a:spLocks noChangeArrowheads="1"/>
          </p:cNvSpPr>
          <p:nvPr/>
        </p:nvSpPr>
        <p:spPr bwMode="auto">
          <a:xfrm>
            <a:off x="7417913" y="2968072"/>
            <a:ext cx="1546225" cy="1477509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de-DE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de-DE" sz="2400" b="1" dirty="0" smtClean="0">
                <a:solidFill>
                  <a:schemeClr val="bg1"/>
                </a:solidFill>
              </a:rPr>
              <a:t>Labour</a:t>
            </a:r>
            <a:br>
              <a:rPr lang="de-DE" sz="2400" b="1" dirty="0" smtClean="0">
                <a:solidFill>
                  <a:schemeClr val="bg1"/>
                </a:solidFill>
              </a:rPr>
            </a:br>
            <a:r>
              <a:rPr lang="de-DE" sz="2400" b="1" dirty="0" err="1" smtClean="0">
                <a:solidFill>
                  <a:schemeClr val="bg1"/>
                </a:solidFill>
              </a:rPr>
              <a:t>market</a:t>
            </a:r>
            <a:r>
              <a:rPr lang="de-DE" sz="2400" b="1" dirty="0" smtClean="0">
                <a:solidFill>
                  <a:schemeClr val="bg1"/>
                </a:solidFill>
              </a:rPr>
              <a:t/>
            </a:r>
            <a:br>
              <a:rPr lang="de-DE" sz="2400" b="1" dirty="0" smtClean="0">
                <a:solidFill>
                  <a:schemeClr val="bg1"/>
                </a:solidFill>
              </a:rPr>
            </a:br>
            <a:r>
              <a:rPr lang="de-DE" sz="2400" b="1" dirty="0" err="1" smtClean="0">
                <a:solidFill>
                  <a:schemeClr val="bg1"/>
                </a:solidFill>
              </a:rPr>
              <a:t>conditions</a:t>
            </a:r>
            <a:endParaRPr lang="de-DE" sz="2400" b="1" dirty="0" smtClean="0">
              <a:solidFill>
                <a:schemeClr val="bg1"/>
              </a:solidFill>
            </a:endParaRPr>
          </a:p>
        </p:txBody>
      </p:sp>
      <p:grpSp>
        <p:nvGrpSpPr>
          <p:cNvPr id="437276" name="Group 28"/>
          <p:cNvGrpSpPr>
            <a:grpSpLocks/>
          </p:cNvGrpSpPr>
          <p:nvPr/>
        </p:nvGrpSpPr>
        <p:grpSpPr bwMode="auto">
          <a:xfrm>
            <a:off x="755175" y="2438373"/>
            <a:ext cx="1347788" cy="2124172"/>
            <a:chOff x="1417" y="1926"/>
            <a:chExt cx="849" cy="1580"/>
          </a:xfrm>
        </p:grpSpPr>
        <p:sp>
          <p:nvSpPr>
            <p:cNvPr id="437275" name="Text Box 27"/>
            <p:cNvSpPr txBox="1">
              <a:spLocks noChangeArrowheads="1"/>
            </p:cNvSpPr>
            <p:nvPr/>
          </p:nvSpPr>
          <p:spPr bwMode="auto">
            <a:xfrm>
              <a:off x="1417" y="1926"/>
              <a:ext cx="849" cy="158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000" b="1" dirty="0" err="1" smtClean="0">
                  <a:solidFill>
                    <a:schemeClr val="bg1"/>
                  </a:solidFill>
                </a:rPr>
                <a:t>Socio-cultural</a:t>
              </a:r>
              <a:r>
                <a:rPr lang="de-DE" sz="2000" b="1" dirty="0" smtClean="0">
                  <a:solidFill>
                    <a:schemeClr val="bg1"/>
                  </a:solidFill>
                </a:rPr>
                <a:t/>
              </a:r>
              <a:br>
                <a:rPr lang="de-DE" sz="2000" b="1" dirty="0" smtClean="0">
                  <a:solidFill>
                    <a:schemeClr val="bg1"/>
                  </a:solidFill>
                </a:rPr>
              </a:br>
              <a:r>
                <a:rPr lang="de-DE" sz="2000" b="1" dirty="0" err="1" smtClean="0">
                  <a:solidFill>
                    <a:schemeClr val="bg1"/>
                  </a:solidFill>
                </a:rPr>
                <a:t>conditions</a:t>
              </a:r>
              <a:r>
                <a:rPr lang="de-DE" sz="2000" b="1" dirty="0" smtClean="0">
                  <a:solidFill>
                    <a:schemeClr val="bg1"/>
                  </a:solidFill>
                </a:rPr>
                <a:t/>
              </a:r>
              <a:br>
                <a:rPr lang="de-DE" sz="2000" b="1" dirty="0" smtClean="0">
                  <a:solidFill>
                    <a:schemeClr val="bg1"/>
                  </a:solidFill>
                </a:rPr>
              </a:br>
              <a:r>
                <a:rPr lang="de-DE" dirty="0" smtClean="0">
                  <a:solidFill>
                    <a:schemeClr val="bg1"/>
                  </a:solidFill>
                </a:rPr>
                <a:t/>
              </a:r>
              <a:br>
                <a:rPr lang="de-DE" dirty="0" smtClean="0">
                  <a:solidFill>
                    <a:schemeClr val="bg1"/>
                  </a:solidFill>
                </a:rPr>
              </a:br>
              <a:r>
                <a:rPr lang="de-DE" dirty="0" smtClean="0">
                  <a:solidFill>
                    <a:schemeClr val="bg1"/>
                  </a:solidFill>
                  <a:latin typeface="Verdana" pitchFamily="34" charset="0"/>
                </a:rPr>
                <a:t/>
              </a:r>
              <a:br>
                <a:rPr lang="de-DE" dirty="0" smtClean="0">
                  <a:solidFill>
                    <a:schemeClr val="bg1"/>
                  </a:solidFill>
                  <a:latin typeface="Verdana" pitchFamily="34" charset="0"/>
                </a:rPr>
              </a:br>
              <a:r>
                <a:rPr lang="de-DE" dirty="0" smtClean="0">
                  <a:solidFill>
                    <a:schemeClr val="bg1"/>
                  </a:solidFill>
                  <a:latin typeface="Verdana" pitchFamily="34" charset="0"/>
                </a:rPr>
                <a:t/>
              </a:r>
              <a:br>
                <a:rPr lang="de-DE" dirty="0" smtClean="0">
                  <a:solidFill>
                    <a:schemeClr val="bg1"/>
                  </a:solidFill>
                  <a:latin typeface="Verdana" pitchFamily="34" charset="0"/>
                </a:rPr>
              </a:br>
              <a:endParaRPr lang="de-DE" dirty="0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37273" name="Text Box 25"/>
            <p:cNvSpPr txBox="1">
              <a:spLocks noChangeArrowheads="1"/>
            </p:cNvSpPr>
            <p:nvPr/>
          </p:nvSpPr>
          <p:spPr bwMode="auto">
            <a:xfrm>
              <a:off x="1513" y="3195"/>
              <a:ext cx="631" cy="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>
                  <a:solidFill>
                    <a:schemeClr val="bg1"/>
                  </a:solidFill>
                </a:rPr>
                <a:t>Region</a:t>
              </a:r>
              <a:r>
                <a:rPr lang="de-DE" dirty="0" smtClean="0">
                  <a:solidFill>
                    <a:schemeClr val="bg1"/>
                  </a:solidFill>
                  <a:latin typeface="Verdana" pitchFamily="34" charset="0"/>
                </a:rPr>
                <a:t>  </a:t>
              </a:r>
            </a:p>
          </p:txBody>
        </p:sp>
        <p:sp>
          <p:nvSpPr>
            <p:cNvPr id="437272" name="Text Box 24"/>
            <p:cNvSpPr txBox="1">
              <a:spLocks noChangeArrowheads="1"/>
            </p:cNvSpPr>
            <p:nvPr/>
          </p:nvSpPr>
          <p:spPr bwMode="auto">
            <a:xfrm>
              <a:off x="1513" y="2922"/>
              <a:ext cx="596" cy="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>
                  <a:solidFill>
                    <a:schemeClr val="bg1"/>
                  </a:solidFill>
                </a:rPr>
                <a:t>Country</a:t>
              </a:r>
            </a:p>
          </p:txBody>
        </p:sp>
      </p:grpSp>
      <p:sp>
        <p:nvSpPr>
          <p:cNvPr id="437277" name="Text Box 29"/>
          <p:cNvSpPr txBox="1">
            <a:spLocks noChangeArrowheads="1"/>
          </p:cNvSpPr>
          <p:nvPr/>
        </p:nvSpPr>
        <p:spPr bwMode="auto">
          <a:xfrm>
            <a:off x="3511075" y="2278388"/>
            <a:ext cx="2489200" cy="584819"/>
          </a:xfrm>
          <a:prstGeom prst="rect">
            <a:avLst/>
          </a:prstGeom>
          <a:ln w="25400">
            <a:solidFill>
              <a:schemeClr val="bg1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DE" sz="3200" b="1" dirty="0" err="1">
                <a:solidFill>
                  <a:srgbClr val="000000"/>
                </a:solidFill>
                <a:latin typeface="+mn-lt"/>
                <a:ea typeface="+mn-ea"/>
                <a:cs typeface="+mn-cs"/>
              </a:rPr>
              <a:t>Competences</a:t>
            </a:r>
            <a:endParaRPr lang="de-DE" sz="32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37285" name="Group 37"/>
          <p:cNvGrpSpPr>
            <a:grpSpLocks/>
          </p:cNvGrpSpPr>
          <p:nvPr/>
        </p:nvGrpSpPr>
        <p:grpSpPr bwMode="auto">
          <a:xfrm>
            <a:off x="5154138" y="3363329"/>
            <a:ext cx="1871663" cy="1279881"/>
            <a:chOff x="3099" y="2522"/>
            <a:chExt cx="1179" cy="952"/>
          </a:xfrm>
        </p:grpSpPr>
        <p:sp>
          <p:nvSpPr>
            <p:cNvPr id="437279" name="Oval 31"/>
            <p:cNvSpPr>
              <a:spLocks noChangeArrowheads="1"/>
            </p:cNvSpPr>
            <p:nvPr/>
          </p:nvSpPr>
          <p:spPr bwMode="auto">
            <a:xfrm>
              <a:off x="3099" y="2522"/>
              <a:ext cx="1179" cy="952"/>
            </a:xfrm>
            <a:prstGeom prst="ellipse">
              <a:avLst/>
            </a:prstGeom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437278" name="Text Box 30"/>
            <p:cNvSpPr txBox="1">
              <a:spLocks noChangeArrowheads="1"/>
            </p:cNvSpPr>
            <p:nvPr/>
          </p:nvSpPr>
          <p:spPr bwMode="auto">
            <a:xfrm>
              <a:off x="3118" y="2754"/>
              <a:ext cx="1140" cy="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 err="1">
                  <a:solidFill>
                    <a:schemeClr val="bg1"/>
                  </a:solidFill>
                </a:rPr>
                <a:t>Employment</a:t>
              </a:r>
              <a:r>
                <a:rPr lang="de-DE" sz="2400" b="1" dirty="0">
                  <a:solidFill>
                    <a:schemeClr val="bg1"/>
                  </a:solidFill>
                </a:rPr>
                <a:t/>
              </a:r>
              <a:br>
                <a:rPr lang="de-DE" sz="2400" b="1" dirty="0">
                  <a:solidFill>
                    <a:schemeClr val="bg1"/>
                  </a:solidFill>
                </a:rPr>
              </a:br>
              <a:r>
                <a:rPr lang="de-DE" sz="2400" b="1" dirty="0">
                  <a:solidFill>
                    <a:schemeClr val="bg1"/>
                  </a:solidFill>
                </a:rPr>
                <a:t> </a:t>
              </a:r>
              <a:r>
                <a:rPr lang="de-DE" sz="2400" b="1" dirty="0" err="1">
                  <a:solidFill>
                    <a:schemeClr val="bg1"/>
                  </a:solidFill>
                </a:rPr>
                <a:t>and</a:t>
              </a:r>
              <a:r>
                <a:rPr lang="de-DE" sz="2400" b="1" dirty="0">
                  <a:solidFill>
                    <a:schemeClr val="bg1"/>
                  </a:solidFill>
                </a:rPr>
                <a:t> </a:t>
              </a:r>
              <a:r>
                <a:rPr lang="de-DE" sz="2400" b="1" dirty="0" err="1">
                  <a:solidFill>
                    <a:schemeClr val="bg1"/>
                  </a:solidFill>
                </a:rPr>
                <a:t>work</a:t>
              </a:r>
              <a:endParaRPr lang="de-DE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10712" y="4729253"/>
            <a:ext cx="8532814" cy="985454"/>
            <a:chOff x="610712" y="4729253"/>
            <a:chExt cx="8532814" cy="985454"/>
          </a:xfrm>
        </p:grpSpPr>
        <p:sp>
          <p:nvSpPr>
            <p:cNvPr id="437281" name="Text Box 33"/>
            <p:cNvSpPr txBox="1">
              <a:spLocks noChangeArrowheads="1"/>
            </p:cNvSpPr>
            <p:nvPr/>
          </p:nvSpPr>
          <p:spPr bwMode="auto">
            <a:xfrm>
              <a:off x="610712" y="4729253"/>
              <a:ext cx="8532814" cy="985454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37282" name="Text Box 34"/>
            <p:cNvSpPr txBox="1">
              <a:spLocks noChangeArrowheads="1"/>
            </p:cNvSpPr>
            <p:nvPr/>
          </p:nvSpPr>
          <p:spPr bwMode="auto">
            <a:xfrm>
              <a:off x="3398362" y="4827395"/>
              <a:ext cx="2776538" cy="830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 err="1" smtClean="0">
                  <a:solidFill>
                    <a:srgbClr val="000000"/>
                  </a:solidFill>
                </a:rPr>
                <a:t>Globalisation</a:t>
              </a:r>
              <a:r>
                <a:rPr lang="de-DE" sz="2400" b="1" dirty="0" smtClean="0">
                  <a:solidFill>
                    <a:srgbClr val="000000"/>
                  </a:solidFill>
                </a:rPr>
                <a:t>,</a:t>
              </a:r>
              <a:br>
                <a:rPr lang="de-DE" sz="2400" b="1" dirty="0" smtClean="0">
                  <a:solidFill>
                    <a:srgbClr val="000000"/>
                  </a:solidFill>
                </a:rPr>
              </a:br>
              <a:r>
                <a:rPr lang="de-DE" sz="2400" b="1" dirty="0" err="1" smtClean="0">
                  <a:solidFill>
                    <a:srgbClr val="000000"/>
                  </a:solidFill>
                </a:rPr>
                <a:t>internationalisation</a:t>
              </a:r>
              <a:r>
                <a:rPr lang="de-DE" sz="2400" b="1" dirty="0" smtClean="0">
                  <a:solidFill>
                    <a:srgbClr val="000000"/>
                  </a:solidFill>
                </a:rPr>
                <a:t>  </a:t>
              </a:r>
            </a:p>
          </p:txBody>
        </p:sp>
        <p:sp>
          <p:nvSpPr>
            <p:cNvPr id="437283" name="Text Box 35"/>
            <p:cNvSpPr txBox="1">
              <a:spLocks noChangeArrowheads="1"/>
            </p:cNvSpPr>
            <p:nvPr/>
          </p:nvSpPr>
          <p:spPr bwMode="auto">
            <a:xfrm>
              <a:off x="1482250" y="4827395"/>
              <a:ext cx="1601788" cy="830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 err="1" smtClean="0">
                  <a:solidFill>
                    <a:srgbClr val="000000"/>
                  </a:solidFill>
                </a:rPr>
                <a:t>Knowledge</a:t>
              </a:r>
              <a:r>
                <a:rPr lang="de-DE" sz="2400" b="1" dirty="0" smtClean="0">
                  <a:solidFill>
                    <a:srgbClr val="000000"/>
                  </a:solidFill>
                </a:rPr>
                <a:t/>
              </a:r>
              <a:br>
                <a:rPr lang="de-DE" sz="2400" b="1" dirty="0" smtClean="0">
                  <a:solidFill>
                    <a:srgbClr val="000000"/>
                  </a:solidFill>
                </a:rPr>
              </a:br>
              <a:r>
                <a:rPr lang="de-DE" sz="2400" b="1" dirty="0" err="1" smtClean="0">
                  <a:solidFill>
                    <a:srgbClr val="000000"/>
                  </a:solidFill>
                </a:rPr>
                <a:t>society</a:t>
              </a:r>
              <a:endParaRPr lang="de-DE" sz="2400" b="1" dirty="0" smtClean="0">
                <a:solidFill>
                  <a:srgbClr val="000000"/>
                </a:solidFill>
              </a:endParaRPr>
            </a:p>
          </p:txBody>
        </p:sp>
        <p:sp>
          <p:nvSpPr>
            <p:cNvPr id="437284" name="Text Box 36"/>
            <p:cNvSpPr txBox="1">
              <a:spLocks noChangeArrowheads="1"/>
            </p:cNvSpPr>
            <p:nvPr/>
          </p:nvSpPr>
          <p:spPr bwMode="auto">
            <a:xfrm>
              <a:off x="6319363" y="4827395"/>
              <a:ext cx="1871663" cy="8308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smtClean="0">
                  <a:solidFill>
                    <a:srgbClr val="000000"/>
                  </a:solidFill>
                </a:rPr>
                <a:t>Life</a:t>
              </a:r>
              <a:br>
                <a:rPr lang="de-DE" sz="2400" b="1" smtClean="0">
                  <a:solidFill>
                    <a:srgbClr val="000000"/>
                  </a:solidFill>
                </a:rPr>
              </a:br>
              <a:r>
                <a:rPr lang="de-DE" sz="2400" b="1" smtClean="0">
                  <a:solidFill>
                    <a:srgbClr val="000000"/>
                  </a:solidFill>
                </a:rPr>
                <a:t> course  </a:t>
              </a:r>
            </a:p>
          </p:txBody>
        </p:sp>
      </p:grpSp>
      <p:grpSp>
        <p:nvGrpSpPr>
          <p:cNvPr id="437286" name="Group 38"/>
          <p:cNvGrpSpPr>
            <a:grpSpLocks/>
          </p:cNvGrpSpPr>
          <p:nvPr/>
        </p:nvGrpSpPr>
        <p:grpSpPr bwMode="auto">
          <a:xfrm>
            <a:off x="2731612" y="3245021"/>
            <a:ext cx="1871663" cy="1279881"/>
            <a:chOff x="3115" y="2661"/>
            <a:chExt cx="1179" cy="952"/>
          </a:xfrm>
        </p:grpSpPr>
        <p:sp>
          <p:nvSpPr>
            <p:cNvPr id="437287" name="Oval 39"/>
            <p:cNvSpPr>
              <a:spLocks noChangeArrowheads="1"/>
            </p:cNvSpPr>
            <p:nvPr/>
          </p:nvSpPr>
          <p:spPr bwMode="auto">
            <a:xfrm>
              <a:off x="3115" y="2661"/>
              <a:ext cx="1179" cy="952"/>
            </a:xfrm>
            <a:prstGeom prst="ellipse">
              <a:avLst/>
            </a:prstGeom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37288" name="Text Box 40"/>
            <p:cNvSpPr txBox="1">
              <a:spLocks noChangeArrowheads="1"/>
            </p:cNvSpPr>
            <p:nvPr/>
          </p:nvSpPr>
          <p:spPr bwMode="auto">
            <a:xfrm>
              <a:off x="3258" y="2888"/>
              <a:ext cx="915" cy="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sz="2400" b="1" dirty="0">
                  <a:solidFill>
                    <a:schemeClr val="bg1"/>
                  </a:solidFill>
                </a:rPr>
                <a:t>Transition</a:t>
              </a:r>
              <a:br>
                <a:rPr lang="de-DE" sz="2400" b="1" dirty="0">
                  <a:solidFill>
                    <a:schemeClr val="bg1"/>
                  </a:solidFill>
                </a:rPr>
              </a:br>
              <a:r>
                <a:rPr lang="de-DE" sz="2400" b="1" dirty="0" err="1">
                  <a:solidFill>
                    <a:schemeClr val="bg1"/>
                  </a:solidFill>
                </a:rPr>
                <a:t>process</a:t>
              </a:r>
              <a:endParaRPr lang="de-DE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7289" name="Line 41"/>
          <p:cNvSpPr>
            <a:spLocks noChangeShapeType="1"/>
          </p:cNvSpPr>
          <p:nvPr/>
        </p:nvSpPr>
        <p:spPr bwMode="auto">
          <a:xfrm>
            <a:off x="4284188" y="4407938"/>
            <a:ext cx="102235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290" name="Line 42"/>
          <p:cNvSpPr>
            <a:spLocks noChangeShapeType="1"/>
          </p:cNvSpPr>
          <p:nvPr/>
        </p:nvSpPr>
        <p:spPr bwMode="auto">
          <a:xfrm flipH="1">
            <a:off x="3892075" y="2876652"/>
            <a:ext cx="319088" cy="426179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291" name="Line 43"/>
          <p:cNvSpPr>
            <a:spLocks noChangeShapeType="1"/>
          </p:cNvSpPr>
          <p:nvPr/>
        </p:nvSpPr>
        <p:spPr bwMode="auto">
          <a:xfrm>
            <a:off x="4831875" y="2876652"/>
            <a:ext cx="781050" cy="6466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292" name="Line 44"/>
          <p:cNvSpPr>
            <a:spLocks noChangeShapeType="1"/>
          </p:cNvSpPr>
          <p:nvPr/>
        </p:nvSpPr>
        <p:spPr bwMode="auto">
          <a:xfrm>
            <a:off x="4590575" y="1900608"/>
            <a:ext cx="12700" cy="40870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293" name="Line 45"/>
          <p:cNvSpPr>
            <a:spLocks noChangeShapeType="1"/>
          </p:cNvSpPr>
          <p:nvPr/>
        </p:nvSpPr>
        <p:spPr bwMode="auto">
          <a:xfrm>
            <a:off x="4587400" y="804912"/>
            <a:ext cx="3175" cy="39256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298" name="Line 50"/>
          <p:cNvSpPr>
            <a:spLocks noChangeShapeType="1"/>
          </p:cNvSpPr>
          <p:nvPr/>
        </p:nvSpPr>
        <p:spPr bwMode="auto">
          <a:xfrm>
            <a:off x="6174900" y="1961107"/>
            <a:ext cx="0" cy="140222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299" name="Line 51"/>
          <p:cNvSpPr>
            <a:spLocks noChangeShapeType="1"/>
          </p:cNvSpPr>
          <p:nvPr/>
        </p:nvSpPr>
        <p:spPr bwMode="auto">
          <a:xfrm>
            <a:off x="2931637" y="2018917"/>
            <a:ext cx="4763" cy="13444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300" name="Line 52"/>
          <p:cNvSpPr>
            <a:spLocks noChangeShapeType="1"/>
          </p:cNvSpPr>
          <p:nvPr/>
        </p:nvSpPr>
        <p:spPr bwMode="auto">
          <a:xfrm>
            <a:off x="1482250" y="1900608"/>
            <a:ext cx="2022475" cy="844291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301" name="Line 53"/>
          <p:cNvSpPr>
            <a:spLocks noChangeShapeType="1"/>
          </p:cNvSpPr>
          <p:nvPr/>
        </p:nvSpPr>
        <p:spPr bwMode="auto">
          <a:xfrm flipH="1">
            <a:off x="1482250" y="744414"/>
            <a:ext cx="0" cy="120728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302" name="Line 54"/>
          <p:cNvSpPr>
            <a:spLocks noChangeShapeType="1"/>
          </p:cNvSpPr>
          <p:nvPr/>
        </p:nvSpPr>
        <p:spPr bwMode="auto">
          <a:xfrm>
            <a:off x="8191026" y="822390"/>
            <a:ext cx="0" cy="119652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37303" name="Line 55"/>
          <p:cNvSpPr>
            <a:spLocks noChangeShapeType="1"/>
          </p:cNvSpPr>
          <p:nvPr/>
        </p:nvSpPr>
        <p:spPr bwMode="auto">
          <a:xfrm flipH="1">
            <a:off x="6468588" y="2018917"/>
            <a:ext cx="1722438" cy="134441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05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3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3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3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3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7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37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3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37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7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7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3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37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37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37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37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7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7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7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74" grpId="0" animBg="1"/>
      <p:bldP spid="437277" grpId="0" animBg="1"/>
      <p:bldP spid="437289" grpId="0" animBg="1"/>
      <p:bldP spid="437290" grpId="0" animBg="1"/>
      <p:bldP spid="437291" grpId="0" animBg="1"/>
      <p:bldP spid="437292" grpId="0" animBg="1"/>
      <p:bldP spid="437293" grpId="0" animBg="1"/>
      <p:bldP spid="437298" grpId="0" animBg="1"/>
      <p:bldP spid="437299" grpId="0" animBg="1"/>
      <p:bldP spid="437300" grpId="0" animBg="1"/>
      <p:bldP spid="437301" grpId="0" animBg="1"/>
      <p:bldP spid="437302" grpId="0" animBg="1"/>
      <p:bldP spid="43730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Indicators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Professional </a:t>
            </a:r>
            <a:r>
              <a:rPr lang="de-DE" dirty="0" err="1" smtClean="0"/>
              <a:t>Success</a:t>
            </a:r>
            <a:r>
              <a:rPr lang="de-DE" dirty="0" smtClean="0"/>
              <a:t> – Labor Market Signals – </a:t>
            </a:r>
            <a:r>
              <a:rPr lang="de-DE" dirty="0" err="1" smtClean="0"/>
              <a:t>Employment</a:t>
            </a:r>
            <a:r>
              <a:rPr lang="de-DE" dirty="0" smtClean="0"/>
              <a:t> </a:t>
            </a:r>
            <a:r>
              <a:rPr lang="de-DE" dirty="0" err="1" smtClean="0"/>
              <a:t>Outcomes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913284"/>
            <a:ext cx="5577893" cy="460851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Objective indicators</a:t>
            </a:r>
          </a:p>
          <a:p>
            <a:pPr lvl="1"/>
            <a:r>
              <a:rPr lang="en-GB" dirty="0" smtClean="0"/>
              <a:t>Short search duration</a:t>
            </a:r>
          </a:p>
          <a:p>
            <a:pPr lvl="1"/>
            <a:r>
              <a:rPr lang="en-GB" dirty="0" smtClean="0"/>
              <a:t>Employed or further study</a:t>
            </a:r>
          </a:p>
          <a:p>
            <a:pPr lvl="1"/>
            <a:r>
              <a:rPr lang="en-GB" dirty="0" smtClean="0"/>
              <a:t>High income</a:t>
            </a:r>
          </a:p>
          <a:p>
            <a:pPr lvl="1"/>
            <a:r>
              <a:rPr lang="en-GB" dirty="0" smtClean="0"/>
              <a:t>Appropriate position regarding level of education (job title; ISCO)</a:t>
            </a:r>
          </a:p>
          <a:p>
            <a:pPr lvl="1"/>
            <a:r>
              <a:rPr lang="de-DE" dirty="0" smtClean="0"/>
              <a:t>Work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closely</a:t>
            </a:r>
            <a:r>
              <a:rPr lang="de-DE" dirty="0" smtClean="0"/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study</a:t>
            </a:r>
            <a:r>
              <a:rPr lang="de-DE" dirty="0" smtClean="0"/>
              <a:t> (</a:t>
            </a:r>
            <a:r>
              <a:rPr lang="de-DE" dirty="0" err="1" smtClean="0"/>
              <a:t>description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r>
              <a:rPr lang="de-DE" dirty="0" smtClean="0"/>
              <a:t>)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Subjective indicators</a:t>
            </a:r>
          </a:p>
          <a:p>
            <a:pPr lvl="1"/>
            <a:r>
              <a:rPr lang="en-GB" dirty="0"/>
              <a:t>Perceived </a:t>
            </a:r>
            <a:r>
              <a:rPr lang="en-GB" dirty="0" smtClean="0"/>
              <a:t>links of kind of job and own level of education</a:t>
            </a:r>
            <a:endParaRPr lang="en-GB" dirty="0"/>
          </a:p>
          <a:p>
            <a:pPr lvl="1"/>
            <a:r>
              <a:rPr lang="en-GB" dirty="0" smtClean="0"/>
              <a:t>Perceived high use of competences</a:t>
            </a:r>
          </a:p>
          <a:p>
            <a:pPr lvl="1"/>
            <a:r>
              <a:rPr lang="en-GB" dirty="0"/>
              <a:t>Perceived high </a:t>
            </a:r>
            <a:r>
              <a:rPr lang="en-GB" dirty="0" smtClean="0"/>
              <a:t>status (income, career perspectives)</a:t>
            </a:r>
            <a:endParaRPr lang="en-GB" dirty="0"/>
          </a:p>
          <a:p>
            <a:pPr lvl="1"/>
            <a:r>
              <a:rPr lang="en-GB" dirty="0"/>
              <a:t>Perceived </a:t>
            </a:r>
            <a:r>
              <a:rPr lang="en-GB" dirty="0" smtClean="0"/>
              <a:t>high work autonomy</a:t>
            </a:r>
          </a:p>
          <a:p>
            <a:pPr lvl="1"/>
            <a:r>
              <a:rPr lang="en-GB" dirty="0"/>
              <a:t>Perceived </a:t>
            </a:r>
            <a:r>
              <a:rPr lang="en-GB" dirty="0" smtClean="0"/>
              <a:t>high job satisfaction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98AF7-E47D-482E-B66F-4707763CECD6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61B4-3120-42C9-9B8B-57CE01921B6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6300192" y="1849387"/>
            <a:ext cx="2520280" cy="211270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Multi-dimensional concept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04010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Traditional and New Type of Graduate Surveys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057300"/>
            <a:ext cx="7964501" cy="439248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Traditional type – representative sample survey to inform the Ministry of HE and other key stakeholders</a:t>
            </a:r>
          </a:p>
          <a:p>
            <a:pPr lvl="1"/>
            <a:r>
              <a:rPr lang="en-GB" dirty="0" smtClean="0"/>
              <a:t>Since more than 30 years</a:t>
            </a:r>
          </a:p>
          <a:p>
            <a:pPr lvl="1"/>
            <a:r>
              <a:rPr lang="en-GB" dirty="0" smtClean="0"/>
              <a:t>France, Germany, Italy, Norway, Switzerland</a:t>
            </a:r>
          </a:p>
          <a:p>
            <a:pPr lvl="1"/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Irrelevant for individual institution</a:t>
            </a:r>
          </a:p>
          <a:p>
            <a:r>
              <a:rPr lang="en-GB" dirty="0" smtClean="0"/>
              <a:t>New type – institutional graduate surveys</a:t>
            </a:r>
            <a:br>
              <a:rPr lang="en-GB" dirty="0" smtClean="0"/>
            </a:br>
            <a:r>
              <a:rPr lang="en-GB" dirty="0" smtClean="0"/>
              <a:t>(all graduates from one institution of higher education)</a:t>
            </a:r>
          </a:p>
          <a:p>
            <a:pPr lvl="1"/>
            <a:r>
              <a:rPr lang="en-GB" dirty="0" smtClean="0"/>
              <a:t>(France), Germany, Hungary, Italy, </a:t>
            </a:r>
            <a:r>
              <a:rPr lang="en-GB" dirty="0" smtClean="0"/>
              <a:t>(Indonesia), Netherlands</a:t>
            </a:r>
            <a:r>
              <a:rPr lang="en-GB" dirty="0" smtClean="0"/>
              <a:t>, Romania</a:t>
            </a:r>
          </a:p>
          <a:p>
            <a:pPr lvl="1"/>
            <a:r>
              <a:rPr lang="en-GB" dirty="0"/>
              <a:t>Combination of a National Monitor and a feedback instrument for </a:t>
            </a:r>
            <a:r>
              <a:rPr lang="en-GB" dirty="0" smtClean="0"/>
              <a:t>HE institutions</a:t>
            </a:r>
          </a:p>
          <a:p>
            <a:pPr lvl="1"/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Relevant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for individual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institutions (reports for individual institutions,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study program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level breakdown of results) 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F131-DD9F-46FD-82CC-C6BCDAFA16C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1219-FE46-4EFA-AE52-37C461C0FF37}" type="datetime1">
              <a:rPr lang="en-GB" sz="800" smtClean="0"/>
              <a:t>23/10/2012</a:t>
            </a:fld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5918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/>
          <p:cNvSpPr>
            <a:spLocks noGrp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F2F2F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dirty="0" err="1" smtClean="0"/>
              <a:t>Scope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Graduate Tracer Studies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smtClean="0"/>
              <a:t>Target Population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9113598"/>
              </p:ext>
            </p:extLst>
          </p:nvPr>
        </p:nvGraphicFramePr>
        <p:xfrm>
          <a:off x="722314" y="1333500"/>
          <a:ext cx="7964487" cy="37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FF6B-2A6E-450C-94C1-6F92AC592A01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E6589A-A8F0-45E2-9B57-92E2246ED6DD}" type="slidenum">
              <a:rPr lang="de-DE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78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Dilemma of the Level of Institutional Tracer Studies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lower the level,  the more relevant for curriculum improvement is the study</a:t>
            </a:r>
          </a:p>
          <a:p>
            <a:r>
              <a:rPr lang="en-GB" dirty="0" smtClean="0"/>
              <a:t>The lower the level,  the less professional is the study?</a:t>
            </a:r>
          </a:p>
          <a:p>
            <a:r>
              <a:rPr lang="en-GB" dirty="0" smtClean="0"/>
              <a:t>Costs increase dramatically</a:t>
            </a:r>
          </a:p>
          <a:p>
            <a:pPr lvl="1"/>
            <a:r>
              <a:rPr lang="en-GB" dirty="0" smtClean="0"/>
              <a:t>Central level: one research team for the whole university </a:t>
            </a:r>
            <a:br>
              <a:rPr lang="en-GB" dirty="0" smtClean="0"/>
            </a:br>
            <a:r>
              <a:rPr lang="en-GB" dirty="0" smtClean="0"/>
              <a:t>(e.g. 2 persons)</a:t>
            </a:r>
          </a:p>
          <a:p>
            <a:pPr lvl="1"/>
            <a:r>
              <a:rPr lang="en-GB" dirty="0" smtClean="0"/>
              <a:t>Faculty level: one research team for each faculty</a:t>
            </a:r>
            <a:br>
              <a:rPr lang="en-GB" dirty="0" smtClean="0"/>
            </a:br>
            <a:r>
              <a:rPr lang="en-GB" dirty="0" smtClean="0"/>
              <a:t>(e.g. 2 persons X 10 faculties = 20 persons)</a:t>
            </a:r>
          </a:p>
          <a:p>
            <a:pPr lvl="1"/>
            <a:r>
              <a:rPr lang="en-GB" dirty="0" smtClean="0"/>
              <a:t>Study program: one research team for each study program (e.g. 2 persons X 10 faculties X 10 study programs = 200 persons)</a:t>
            </a: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3F32-3387-48E2-B5CB-E6D33561CA28}" type="datetime1">
              <a:rPr lang="en-GB" smtClean="0"/>
              <a:t>23/10/2012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289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Organisation of the University Tracer Study</a:t>
            </a:r>
          </a:p>
        </p:txBody>
      </p:sp>
      <p:sp>
        <p:nvSpPr>
          <p:cNvPr id="22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9E1E0-2B22-45FE-A8C5-9BD660666A60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6324" name="Line 2"/>
          <p:cNvSpPr>
            <a:spLocks noChangeShapeType="1"/>
          </p:cNvSpPr>
          <p:nvPr/>
        </p:nvSpPr>
        <p:spPr bwMode="auto">
          <a:xfrm>
            <a:off x="5076825" y="2017458"/>
            <a:ext cx="0" cy="780521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6325" name="Line 3"/>
          <p:cNvSpPr>
            <a:spLocks noChangeShapeType="1"/>
          </p:cNvSpPr>
          <p:nvPr/>
        </p:nvSpPr>
        <p:spPr bwMode="auto">
          <a:xfrm>
            <a:off x="5076825" y="3337719"/>
            <a:ext cx="0" cy="1019968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6326" name="Line 4"/>
          <p:cNvSpPr>
            <a:spLocks noChangeShapeType="1"/>
          </p:cNvSpPr>
          <p:nvPr/>
        </p:nvSpPr>
        <p:spPr bwMode="auto">
          <a:xfrm flipH="1">
            <a:off x="2484438" y="3697556"/>
            <a:ext cx="0" cy="600604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6327" name="Line 6"/>
          <p:cNvSpPr>
            <a:spLocks noChangeShapeType="1"/>
          </p:cNvSpPr>
          <p:nvPr/>
        </p:nvSpPr>
        <p:spPr bwMode="auto">
          <a:xfrm flipV="1">
            <a:off x="2484438" y="2436812"/>
            <a:ext cx="0" cy="361157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6328" name="Line 7"/>
          <p:cNvSpPr>
            <a:spLocks noChangeShapeType="1"/>
          </p:cNvSpPr>
          <p:nvPr/>
        </p:nvSpPr>
        <p:spPr bwMode="auto">
          <a:xfrm>
            <a:off x="2484438" y="2436813"/>
            <a:ext cx="5256212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6329" name="Line 8"/>
          <p:cNvSpPr>
            <a:spLocks noChangeShapeType="1"/>
          </p:cNvSpPr>
          <p:nvPr/>
        </p:nvSpPr>
        <p:spPr bwMode="auto">
          <a:xfrm>
            <a:off x="6084888" y="1717146"/>
            <a:ext cx="647700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56330" name="Line 9"/>
          <p:cNvSpPr>
            <a:spLocks noChangeShapeType="1"/>
          </p:cNvSpPr>
          <p:nvPr/>
        </p:nvSpPr>
        <p:spPr bwMode="auto">
          <a:xfrm flipH="1">
            <a:off x="6084888" y="1897063"/>
            <a:ext cx="647700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4078149" y="1070675"/>
            <a:ext cx="2016125" cy="10156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000" b="1">
                <a:solidFill>
                  <a:schemeClr val="bg1"/>
                </a:solidFill>
                <a:latin typeface="Lucida Sans" pitchFamily="34" charset="0"/>
                <a:cs typeface="+mn-cs"/>
              </a:rPr>
              <a:t>University Project-coordinator</a:t>
            </a: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6804025" y="1378452"/>
            <a:ext cx="2089150" cy="70788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2000">
                <a:solidFill>
                  <a:srgbClr val="000066"/>
                </a:solidFill>
                <a:latin typeface="Lucida Sans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>
                <a:solidFill>
                  <a:schemeClr val="tx1"/>
                </a:solidFill>
              </a:rPr>
              <a:t>University leader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1476375" y="2782095"/>
            <a:ext cx="2016125" cy="10156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b="1">
                <a:solidFill>
                  <a:schemeClr val="bg2"/>
                </a:solidFill>
                <a:latin typeface="Lucida Sans" pitchFamily="34" charset="0"/>
              </a:rPr>
              <a:t>Project Coordinator Faculty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4067181" y="2782095"/>
            <a:ext cx="2016125" cy="10156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2000">
                <a:solidFill>
                  <a:srgbClr val="000066"/>
                </a:solidFill>
                <a:latin typeface="Lucida Sans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>
                <a:solidFill>
                  <a:schemeClr val="bg2"/>
                </a:solidFill>
              </a:rPr>
              <a:t>Project Coordinator Faculty</a:t>
            </a:r>
          </a:p>
        </p:txBody>
      </p:sp>
      <p:sp>
        <p:nvSpPr>
          <p:cNvPr id="531472" name="Text Box 16"/>
          <p:cNvSpPr txBox="1">
            <a:spLocks noChangeArrowheads="1"/>
          </p:cNvSpPr>
          <p:nvPr/>
        </p:nvSpPr>
        <p:spPr bwMode="auto">
          <a:xfrm>
            <a:off x="1547816" y="4298157"/>
            <a:ext cx="2016125" cy="116955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2000">
                <a:solidFill>
                  <a:srgbClr val="000066"/>
                </a:solidFill>
                <a:latin typeface="Lucida Sans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 dirty="0">
                <a:solidFill>
                  <a:schemeClr val="bg2"/>
                </a:solidFill>
              </a:rPr>
              <a:t>Task </a:t>
            </a:r>
            <a:r>
              <a:rPr lang="de-DE" dirty="0" err="1" smtClean="0">
                <a:solidFill>
                  <a:schemeClr val="bg2"/>
                </a:solidFill>
              </a:rPr>
              <a:t>force</a:t>
            </a:r>
            <a:endParaRPr lang="de-DE" dirty="0" smtClean="0">
              <a:solidFill>
                <a:schemeClr val="bg2"/>
              </a:solidFill>
            </a:endParaRPr>
          </a:p>
          <a:p>
            <a:r>
              <a:rPr lang="de-DE" dirty="0" smtClean="0">
                <a:solidFill>
                  <a:schemeClr val="bg2"/>
                </a:solidFill>
              </a:rPr>
              <a:t>Study Programme A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531474" name="Text Box 18"/>
          <p:cNvSpPr txBox="1">
            <a:spLocks noChangeArrowheads="1"/>
          </p:cNvSpPr>
          <p:nvPr/>
        </p:nvSpPr>
        <p:spPr bwMode="auto">
          <a:xfrm>
            <a:off x="6500820" y="2797978"/>
            <a:ext cx="2535676" cy="86177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2000">
                <a:solidFill>
                  <a:srgbClr val="000066"/>
                </a:solidFill>
                <a:latin typeface="Lucida Sans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>
                <a:solidFill>
                  <a:schemeClr val="bg2"/>
                </a:solidFill>
              </a:rPr>
              <a:t>Task force</a:t>
            </a:r>
          </a:p>
          <a:p>
            <a:r>
              <a:rPr lang="de-DE">
                <a:solidFill>
                  <a:schemeClr val="bg2"/>
                </a:solidFill>
              </a:rPr>
              <a:t>Career, Alumni, …</a:t>
            </a:r>
          </a:p>
        </p:txBody>
      </p:sp>
      <p:sp>
        <p:nvSpPr>
          <p:cNvPr id="56338" name="Line 19"/>
          <p:cNvSpPr>
            <a:spLocks noChangeShapeType="1"/>
          </p:cNvSpPr>
          <p:nvPr/>
        </p:nvSpPr>
        <p:spPr bwMode="auto">
          <a:xfrm flipV="1">
            <a:off x="7740650" y="2436812"/>
            <a:ext cx="0" cy="361157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de-DE"/>
          </a:p>
        </p:txBody>
      </p:sp>
      <p:sp>
        <p:nvSpPr>
          <p:cNvPr id="56339" name="Line 8"/>
          <p:cNvSpPr>
            <a:spLocks noChangeShapeType="1"/>
          </p:cNvSpPr>
          <p:nvPr/>
        </p:nvSpPr>
        <p:spPr bwMode="auto">
          <a:xfrm>
            <a:off x="3419475" y="1717146"/>
            <a:ext cx="647700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56340" name="Line 9"/>
          <p:cNvSpPr>
            <a:spLocks noChangeShapeType="1"/>
          </p:cNvSpPr>
          <p:nvPr/>
        </p:nvSpPr>
        <p:spPr bwMode="auto">
          <a:xfrm flipH="1">
            <a:off x="3348038" y="1897063"/>
            <a:ext cx="647700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72725" name="Text Box 12"/>
          <p:cNvSpPr txBox="1">
            <a:spLocks noChangeArrowheads="1"/>
          </p:cNvSpPr>
          <p:nvPr/>
        </p:nvSpPr>
        <p:spPr bwMode="auto">
          <a:xfrm>
            <a:off x="1331925" y="1477699"/>
            <a:ext cx="2016125" cy="70788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000" dirty="0" smtClean="0">
                <a:solidFill>
                  <a:schemeClr val="bg2"/>
                </a:solidFill>
                <a:latin typeface="Lucida Sans" pitchFamily="34" charset="0"/>
                <a:cs typeface="+mn-cs"/>
              </a:rPr>
              <a:t>National Support Team</a:t>
            </a:r>
            <a:endParaRPr lang="de-DE" sz="2000" dirty="0">
              <a:solidFill>
                <a:schemeClr val="bg2"/>
              </a:solidFill>
              <a:latin typeface="Lucida Sans" pitchFamily="34" charset="0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304BE-0CB5-445A-82CD-082F6B48AB84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3995738" y="4353202"/>
            <a:ext cx="2016125" cy="116955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de-DE"/>
            </a:defPPr>
            <a:lvl1pPr algn="ctr">
              <a:spcBef>
                <a:spcPct val="50000"/>
              </a:spcBef>
              <a:defRPr sz="2000">
                <a:solidFill>
                  <a:srgbClr val="000066"/>
                </a:solidFill>
                <a:latin typeface="Lucida Sans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 dirty="0">
                <a:solidFill>
                  <a:schemeClr val="bg2"/>
                </a:solidFill>
              </a:rPr>
              <a:t>Task </a:t>
            </a:r>
            <a:r>
              <a:rPr lang="de-DE" dirty="0" err="1" smtClean="0">
                <a:solidFill>
                  <a:schemeClr val="bg2"/>
                </a:solidFill>
              </a:rPr>
              <a:t>force</a:t>
            </a:r>
            <a:endParaRPr lang="de-DE" dirty="0" smtClean="0">
              <a:solidFill>
                <a:schemeClr val="bg2"/>
              </a:solidFill>
            </a:endParaRPr>
          </a:p>
          <a:p>
            <a:r>
              <a:rPr lang="de-DE" dirty="0" smtClean="0">
                <a:solidFill>
                  <a:schemeClr val="bg2"/>
                </a:solidFill>
              </a:rPr>
              <a:t>Study Programme B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1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Complex Approach of Institutional Questionnaires</a:t>
            </a:r>
            <a:br>
              <a:rPr lang="en-GB" dirty="0" smtClean="0"/>
            </a:br>
            <a:r>
              <a:rPr lang="en-GB" sz="2400" dirty="0" smtClean="0"/>
              <a:t>Every </a:t>
            </a:r>
            <a:r>
              <a:rPr lang="en-GB" sz="2400" dirty="0" err="1" smtClean="0"/>
              <a:t>Univeristy</a:t>
            </a:r>
            <a:r>
              <a:rPr lang="en-GB" sz="2400" dirty="0" smtClean="0"/>
              <a:t> Has an Own Questionnaire </a:t>
            </a:r>
            <a:r>
              <a:rPr lang="en-GB" sz="2000" dirty="0" smtClean="0"/>
              <a:t>(Romania, Germany)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7651B-19EC-470C-B5F5-292A72676235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04C1A-245C-4DF2-945B-67A366F70B3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32772" name="Textfeld 9"/>
          <p:cNvSpPr txBox="1">
            <a:spLocks noChangeArrowheads="1"/>
          </p:cNvSpPr>
          <p:nvPr/>
        </p:nvSpPr>
        <p:spPr bwMode="auto">
          <a:xfrm>
            <a:off x="1000100" y="861229"/>
            <a:ext cx="6643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dirty="0" err="1" smtClean="0"/>
              <a:t>Structure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questionnaire</a:t>
            </a:r>
            <a:endParaRPr lang="de-DE" sz="2400" dirty="0"/>
          </a:p>
        </p:txBody>
      </p:sp>
      <p:sp>
        <p:nvSpPr>
          <p:cNvPr id="6" name="Textfeld 9"/>
          <p:cNvSpPr txBox="1">
            <a:spLocks noChangeArrowheads="1"/>
          </p:cNvSpPr>
          <p:nvPr/>
        </p:nvSpPr>
        <p:spPr bwMode="auto">
          <a:xfrm>
            <a:off x="1071538" y="1446668"/>
            <a:ext cx="550072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GB" sz="2400" smtClean="0">
                <a:solidFill>
                  <a:schemeClr val="accent2"/>
                </a:solidFill>
              </a:rPr>
              <a:t>Core questions</a:t>
            </a:r>
            <a:br>
              <a:rPr lang="en-GB" sz="2400" smtClean="0">
                <a:solidFill>
                  <a:schemeClr val="accent2"/>
                </a:solidFill>
              </a:rPr>
            </a:br>
            <a:r>
              <a:rPr lang="en-GB" sz="1600" smtClean="0">
                <a:solidFill>
                  <a:schemeClr val="accent2"/>
                </a:solidFill>
              </a:rPr>
              <a:t>(have to be fixed for the whole project,</a:t>
            </a:r>
            <a:br>
              <a:rPr lang="en-GB" sz="1600" smtClean="0">
                <a:solidFill>
                  <a:schemeClr val="accent2"/>
                </a:solidFill>
              </a:rPr>
            </a:br>
            <a:r>
              <a:rPr lang="en-GB" sz="1600" smtClean="0">
                <a:solidFill>
                  <a:schemeClr val="accent2"/>
                </a:solidFill>
              </a:rPr>
              <a:t>contained in all versions of the questionnaire,</a:t>
            </a:r>
            <a:br>
              <a:rPr lang="en-GB" sz="1600" smtClean="0">
                <a:solidFill>
                  <a:schemeClr val="accent2"/>
                </a:solidFill>
              </a:rPr>
            </a:br>
            <a:r>
              <a:rPr lang="en-GB" sz="1600" smtClean="0">
                <a:solidFill>
                  <a:schemeClr val="accent2"/>
                </a:solidFill>
              </a:rPr>
              <a:t>warranted / guarantees comparability for institutions and national monitoring)</a:t>
            </a:r>
          </a:p>
        </p:txBody>
      </p:sp>
      <p:sp>
        <p:nvSpPr>
          <p:cNvPr id="7" name="Textfeld 9"/>
          <p:cNvSpPr txBox="1">
            <a:spLocks noChangeArrowheads="1"/>
          </p:cNvSpPr>
          <p:nvPr/>
        </p:nvSpPr>
        <p:spPr bwMode="auto">
          <a:xfrm>
            <a:off x="1115993" y="2845332"/>
            <a:ext cx="550072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0850" indent="-450850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2. Optional questions</a:t>
            </a:r>
            <a:b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600" smtClean="0">
                <a:solidFill>
                  <a:schemeClr val="accent1">
                    <a:lumMod val="50000"/>
                  </a:schemeClr>
                </a:solidFill>
              </a:rPr>
              <a:t>(should be fixed for the whole project,</a:t>
            </a:r>
            <a:br>
              <a:rPr lang="en-GB" sz="16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600" smtClean="0">
                <a:solidFill>
                  <a:schemeClr val="accent1">
                    <a:lumMod val="50000"/>
                  </a:schemeClr>
                </a:solidFill>
              </a:rPr>
              <a:t>institution decide the use in its questionnaire,</a:t>
            </a:r>
            <a:br>
              <a:rPr lang="en-GB" sz="160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GB" sz="1600" smtClean="0">
                <a:solidFill>
                  <a:schemeClr val="accent1">
                    <a:lumMod val="50000"/>
                  </a:schemeClr>
                </a:solidFill>
              </a:rPr>
              <a:t>give comparability only for institutions which using it, but no national monitoring)</a:t>
            </a:r>
            <a:endParaRPr lang="en-GB" sz="1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feld 9"/>
          <p:cNvSpPr txBox="1">
            <a:spLocks noChangeArrowheads="1"/>
          </p:cNvSpPr>
          <p:nvPr/>
        </p:nvSpPr>
        <p:spPr bwMode="auto">
          <a:xfrm>
            <a:off x="1142976" y="4298882"/>
            <a:ext cx="564360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5600" indent="-355600"/>
            <a:r>
              <a:rPr lang="en-GB" sz="2400" smtClean="0">
                <a:solidFill>
                  <a:srgbClr val="00863D"/>
                </a:solidFill>
              </a:rPr>
              <a:t>3. Specific / individual questions</a:t>
            </a:r>
            <a:br>
              <a:rPr lang="en-GB" sz="2400" smtClean="0">
                <a:solidFill>
                  <a:srgbClr val="00863D"/>
                </a:solidFill>
              </a:rPr>
            </a:br>
            <a:r>
              <a:rPr lang="en-GB" sz="1600" smtClean="0">
                <a:solidFill>
                  <a:srgbClr val="00863D"/>
                </a:solidFill>
              </a:rPr>
              <a:t>(institutions are completely free for the content, no comparision possible, except some institutions using the same specific / individual questions, the layout have to fit the other quest. 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0892" y="1309683"/>
            <a:ext cx="1857388" cy="4335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accent2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accent2"/>
                </a:solidFill>
              </a:rPr>
              <a:t>Core </a:t>
            </a:r>
            <a:r>
              <a:rPr lang="de-DE" sz="1400" dirty="0" err="1" smtClean="0">
                <a:solidFill>
                  <a:schemeClr val="accent2"/>
                </a:solidFill>
              </a:rPr>
              <a:t>question</a:t>
            </a:r>
            <a:endParaRPr lang="de-DE" sz="1400" dirty="0">
              <a:solidFill>
                <a:schemeClr val="accent2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7000892" y="1781832"/>
            <a:ext cx="1857388" cy="4335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accent2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>
                <a:solidFill>
                  <a:schemeClr val="accent2"/>
                </a:solidFill>
              </a:rPr>
              <a:t>C</a:t>
            </a:r>
            <a:r>
              <a:rPr lang="de-DE" sz="1400" dirty="0" smtClean="0">
                <a:solidFill>
                  <a:schemeClr val="accent2"/>
                </a:solidFill>
              </a:rPr>
              <a:t>ore </a:t>
            </a:r>
            <a:r>
              <a:rPr lang="de-DE" sz="1400" dirty="0" err="1" smtClean="0">
                <a:solidFill>
                  <a:schemeClr val="accent2"/>
                </a:solidFill>
              </a:rPr>
              <a:t>question</a:t>
            </a:r>
            <a:endParaRPr lang="de-DE" sz="1400" dirty="0">
              <a:solidFill>
                <a:schemeClr val="accent2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000892" y="3155165"/>
            <a:ext cx="1857388" cy="4335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accent2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>
                <a:solidFill>
                  <a:schemeClr val="accent2"/>
                </a:solidFill>
              </a:rPr>
              <a:t>C</a:t>
            </a:r>
            <a:r>
              <a:rPr lang="de-DE" sz="1400" dirty="0" smtClean="0">
                <a:solidFill>
                  <a:schemeClr val="accent2"/>
                </a:solidFill>
              </a:rPr>
              <a:t>ore </a:t>
            </a:r>
            <a:r>
              <a:rPr lang="de-DE" sz="1400" dirty="0" err="1" smtClean="0">
                <a:solidFill>
                  <a:schemeClr val="accent2"/>
                </a:solidFill>
              </a:rPr>
              <a:t>question</a:t>
            </a:r>
            <a:endParaRPr lang="de-DE" sz="1400" dirty="0">
              <a:solidFill>
                <a:schemeClr val="accent2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000892" y="3631418"/>
            <a:ext cx="1857388" cy="4335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accent2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>
                <a:solidFill>
                  <a:schemeClr val="accent2"/>
                </a:solidFill>
              </a:rPr>
              <a:t>C</a:t>
            </a:r>
            <a:r>
              <a:rPr lang="de-DE" sz="1400" dirty="0" smtClean="0">
                <a:solidFill>
                  <a:schemeClr val="accent2"/>
                </a:solidFill>
              </a:rPr>
              <a:t>ore </a:t>
            </a:r>
            <a:r>
              <a:rPr lang="de-DE" sz="1400" dirty="0" err="1" smtClean="0">
                <a:solidFill>
                  <a:schemeClr val="accent2"/>
                </a:solidFill>
              </a:rPr>
              <a:t>question</a:t>
            </a:r>
            <a:endParaRPr lang="de-DE" sz="1400" dirty="0">
              <a:solidFill>
                <a:schemeClr val="accent2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000892" y="4107672"/>
            <a:ext cx="1857388" cy="4335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accent2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>
                <a:solidFill>
                  <a:schemeClr val="accent2"/>
                </a:solidFill>
              </a:rPr>
              <a:t>C</a:t>
            </a:r>
            <a:r>
              <a:rPr lang="de-DE" sz="1400" dirty="0" smtClean="0">
                <a:solidFill>
                  <a:schemeClr val="accent2"/>
                </a:solidFill>
              </a:rPr>
              <a:t>ore </a:t>
            </a:r>
            <a:r>
              <a:rPr lang="de-DE" sz="1400" dirty="0" err="1" smtClean="0">
                <a:solidFill>
                  <a:schemeClr val="accent2"/>
                </a:solidFill>
              </a:rPr>
              <a:t>question</a:t>
            </a:r>
            <a:endParaRPr lang="de-DE" sz="1400" dirty="0">
              <a:solidFill>
                <a:schemeClr val="accent2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000892" y="5060178"/>
            <a:ext cx="1857388" cy="4335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cap="rnd">
            <a:solidFill>
              <a:schemeClr val="accent2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>
                <a:solidFill>
                  <a:schemeClr val="accent2"/>
                </a:solidFill>
              </a:rPr>
              <a:t>C</a:t>
            </a:r>
            <a:r>
              <a:rPr lang="de-DE" sz="1400" dirty="0" smtClean="0">
                <a:solidFill>
                  <a:schemeClr val="accent2"/>
                </a:solidFill>
              </a:rPr>
              <a:t>ore </a:t>
            </a:r>
            <a:r>
              <a:rPr lang="de-DE" sz="1400" dirty="0" err="1" smtClean="0">
                <a:solidFill>
                  <a:schemeClr val="accent2"/>
                </a:solidFill>
              </a:rPr>
              <a:t>question</a:t>
            </a:r>
            <a:endParaRPr lang="de-DE" sz="1400" dirty="0">
              <a:solidFill>
                <a:schemeClr val="accent2"/>
              </a:solidFill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6786578" y="1190613"/>
            <a:ext cx="2214578" cy="4464855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000892" y="2202658"/>
            <a:ext cx="1857388" cy="4335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cap="rnd"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accent1">
                    <a:lumMod val="50000"/>
                  </a:schemeClr>
                </a:solidFill>
              </a:rPr>
              <a:t>Optional </a:t>
            </a:r>
            <a:r>
              <a:rPr lang="de-DE" sz="1400" dirty="0" err="1" smtClean="0">
                <a:solidFill>
                  <a:schemeClr val="accent1">
                    <a:lumMod val="50000"/>
                  </a:schemeClr>
                </a:solidFill>
              </a:rPr>
              <a:t>question</a:t>
            </a:r>
            <a:endParaRPr lang="de-DE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000892" y="4583925"/>
            <a:ext cx="1857388" cy="43355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cap="rnd"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 smtClean="0">
                <a:solidFill>
                  <a:schemeClr val="accent1">
                    <a:lumMod val="50000"/>
                  </a:schemeClr>
                </a:solidFill>
              </a:rPr>
              <a:t>Optional </a:t>
            </a:r>
            <a:r>
              <a:rPr lang="de-DE" sz="1400" dirty="0" err="1" smtClean="0">
                <a:solidFill>
                  <a:schemeClr val="accent1">
                    <a:lumMod val="50000"/>
                  </a:schemeClr>
                </a:solidFill>
              </a:rPr>
              <a:t>question</a:t>
            </a:r>
            <a:endParaRPr lang="de-DE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7000892" y="2678912"/>
            <a:ext cx="1857388" cy="433553"/>
          </a:xfrm>
          <a:prstGeom prst="rect">
            <a:avLst/>
          </a:prstGeom>
          <a:solidFill>
            <a:srgbClr val="A2F379"/>
          </a:solidFill>
          <a:ln cap="rnd">
            <a:solidFill>
              <a:srgbClr val="00863D"/>
            </a:solidFill>
            <a:prstDash val="solid"/>
          </a:ln>
        </p:spPr>
        <p:txBody>
          <a:bodyPr wrap="square" tIns="108000" bIns="108000" rtlCol="0">
            <a:spAutoFit/>
          </a:bodyPr>
          <a:lstStyle/>
          <a:p>
            <a:pPr algn="ctr"/>
            <a:r>
              <a:rPr lang="de-DE" sz="1400" dirty="0" err="1" smtClean="0">
                <a:solidFill>
                  <a:srgbClr val="00863D"/>
                </a:solidFill>
              </a:rPr>
              <a:t>Specific</a:t>
            </a:r>
            <a:r>
              <a:rPr lang="de-DE" sz="1400" dirty="0" smtClean="0">
                <a:solidFill>
                  <a:srgbClr val="00863D"/>
                </a:solidFill>
              </a:rPr>
              <a:t> </a:t>
            </a:r>
            <a:r>
              <a:rPr lang="de-DE" sz="1400" dirty="0" err="1" smtClean="0">
                <a:solidFill>
                  <a:srgbClr val="00863D"/>
                </a:solidFill>
              </a:rPr>
              <a:t>question</a:t>
            </a:r>
            <a:endParaRPr lang="de-DE" sz="1400" dirty="0">
              <a:solidFill>
                <a:srgbClr val="0086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073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Questionnaire Development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Adaptation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en-GB" dirty="0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questionnaire</a:t>
            </a:r>
            <a:endParaRPr lang="de-DE" dirty="0" smtClean="0"/>
          </a:p>
          <a:p>
            <a:pPr lvl="1"/>
            <a:r>
              <a:rPr lang="en-GB" dirty="0" smtClean="0"/>
              <a:t>Adaptation for institutions</a:t>
            </a:r>
          </a:p>
          <a:p>
            <a:pPr lvl="1"/>
            <a:r>
              <a:rPr lang="en-GB" dirty="0" smtClean="0"/>
              <a:t>Adaption for domains</a:t>
            </a:r>
          </a:p>
          <a:p>
            <a:pPr lvl="1"/>
            <a:r>
              <a:rPr lang="en-GB" dirty="0" smtClean="0"/>
              <a:t>Adaptation for study programmes</a:t>
            </a:r>
          </a:p>
          <a:p>
            <a:r>
              <a:rPr lang="en-GB" dirty="0" smtClean="0"/>
              <a:t>Possible new modules</a:t>
            </a:r>
          </a:p>
          <a:p>
            <a:pPr lvl="1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subject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(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engineers</a:t>
            </a:r>
            <a:r>
              <a:rPr lang="de-DE" dirty="0" smtClean="0"/>
              <a:t>, </a:t>
            </a:r>
            <a:r>
              <a:rPr lang="de-DE" dirty="0" err="1" smtClean="0"/>
              <a:t>teachers</a:t>
            </a:r>
            <a:r>
              <a:rPr lang="de-DE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International and regional mobility</a:t>
            </a:r>
          </a:p>
          <a:p>
            <a:pPr lvl="1"/>
            <a:r>
              <a:rPr lang="en-GB" dirty="0" smtClean="0"/>
              <a:t>Self-employment („job creators“?)</a:t>
            </a:r>
          </a:p>
          <a:p>
            <a:pPr lvl="1"/>
            <a:r>
              <a:rPr lang="en-GB" dirty="0" smtClean="0"/>
              <a:t>Work motivation 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53D10-876F-4EEA-95F7-6EFCB98A5F6E}" type="datetime1">
              <a:rPr lang="en-GB" smtClean="0"/>
              <a:pPr/>
              <a:t>23/10/2012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61B4-3120-42C9-9B8B-57CE01921B63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049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Myth: The Length of a Questionnaire is the Main Factor for the Response Rate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28662" y="1071553"/>
            <a:ext cx="7848600" cy="4107685"/>
          </a:xfrm>
        </p:spPr>
        <p:txBody>
          <a:bodyPr/>
          <a:lstStyle/>
          <a:p>
            <a:r>
              <a:rPr lang="en-GB" sz="2800" i="1" dirty="0" smtClean="0"/>
              <a:t>Wrong </a:t>
            </a:r>
            <a:r>
              <a:rPr lang="en-GB" sz="2800" i="1" dirty="0" smtClean="0"/>
              <a:t>assumption</a:t>
            </a:r>
            <a:r>
              <a:rPr lang="en-GB" sz="2800" dirty="0" smtClean="0"/>
              <a:t>: the longer the questionnaire the less the response rate  </a:t>
            </a:r>
          </a:p>
          <a:p>
            <a:pPr lvl="1"/>
            <a:r>
              <a:rPr lang="en-GB" sz="2400" dirty="0" smtClean="0"/>
              <a:t>Experiences: in Germany no relation between number of pages (range 20 to 40) and return rate</a:t>
            </a:r>
          </a:p>
          <a:p>
            <a:r>
              <a:rPr lang="en-GB" sz="2800" i="1" dirty="0" smtClean="0"/>
              <a:t>Response rate depends mainly on the efforts of the university</a:t>
            </a:r>
            <a:r>
              <a:rPr lang="en-GB" sz="2800" dirty="0" smtClean="0"/>
              <a:t> </a:t>
            </a:r>
            <a:r>
              <a:rPr lang="en-GB" sz="2400" dirty="0" smtClean="0"/>
              <a:t>(number of contacts, quality of addresses)</a:t>
            </a:r>
            <a:endParaRPr lang="en-GB" sz="2800" dirty="0" smtClean="0"/>
          </a:p>
          <a:p>
            <a:r>
              <a:rPr lang="en-GB" dirty="0"/>
              <a:t>The longer the questionnaire, the more research questions can be answered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more relevant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A761B4-3120-42C9-9B8B-57CE01921B6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6E02D-D625-4F3F-93AF-A8903D025F9A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89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273328"/>
            <a:ext cx="8291264" cy="3384375"/>
          </a:xfrm>
        </p:spPr>
        <p:txBody>
          <a:bodyPr/>
          <a:lstStyle/>
          <a:p>
            <a:r>
              <a:rPr lang="en-GB" sz="4000" dirty="0" smtClean="0"/>
              <a:t>2. The Challenge of Time and Timing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What is the best time to conduct the survey?</a:t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What is the time related focus?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0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273328"/>
            <a:ext cx="8291264" cy="3384375"/>
          </a:xfrm>
        </p:spPr>
        <p:txBody>
          <a:bodyPr/>
          <a:lstStyle/>
          <a:p>
            <a:pPr algn="l"/>
            <a:r>
              <a:rPr lang="en-GB" dirty="0" smtClean="0"/>
              <a:t>1. </a:t>
            </a:r>
            <a:r>
              <a:rPr lang="en-GB" dirty="0"/>
              <a:t>Objectives </a:t>
            </a:r>
            <a:r>
              <a:rPr lang="en-GB" dirty="0" smtClean="0"/>
              <a:t>and </a:t>
            </a:r>
            <a:r>
              <a:rPr lang="en-GB" dirty="0"/>
              <a:t>Content of the Questionnaire</a:t>
            </a:r>
            <a:br>
              <a:rPr lang="en-GB" dirty="0"/>
            </a:br>
            <a:r>
              <a:rPr lang="en-GB" dirty="0" smtClean="0"/>
              <a:t>2. Time </a:t>
            </a:r>
            <a:r>
              <a:rPr lang="en-GB" dirty="0"/>
              <a:t>and Timing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3. Data Quality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4. Conclusions</a:t>
            </a:r>
            <a:endParaRPr lang="en-GB" dirty="0"/>
          </a:p>
        </p:txBody>
      </p:sp>
      <p:sp>
        <p:nvSpPr>
          <p:cNvPr id="3" name="Textfeld 2"/>
          <p:cNvSpPr txBox="1"/>
          <p:nvPr/>
        </p:nvSpPr>
        <p:spPr>
          <a:xfrm>
            <a:off x="378760" y="193204"/>
            <a:ext cx="8369703" cy="769441"/>
          </a:xfrm>
          <a:prstGeom prst="rect">
            <a:avLst/>
          </a:prstGeom>
          <a:solidFill>
            <a:srgbClr val="C6005A"/>
          </a:solidFill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chemeClr val="bg1"/>
                </a:solidFill>
              </a:rPr>
              <a:t>Outline</a:t>
            </a:r>
            <a:endParaRPr lang="en-GB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0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feil nach rechts 30"/>
          <p:cNvSpPr/>
          <p:nvPr/>
        </p:nvSpPr>
        <p:spPr>
          <a:xfrm>
            <a:off x="2483768" y="1489348"/>
            <a:ext cx="6552729" cy="82840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smtClean="0">
                <a:solidFill>
                  <a:schemeClr val="tx1"/>
                </a:solidFill>
              </a:rPr>
              <a:t>                                          Further education and training       </a:t>
            </a:r>
            <a:endParaRPr lang="en-GB" sz="2000" b="1">
              <a:solidFill>
                <a:schemeClr val="tx1"/>
              </a:solidFill>
            </a:endParaRPr>
          </a:p>
        </p:txBody>
      </p:sp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The Complexity of Transition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EBD69-A186-4DD2-8C4A-85784FB30129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61B4-3120-42C9-9B8B-57CE01921B63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382980" name="Oval 4"/>
          <p:cNvSpPr>
            <a:spLocks noChangeArrowheads="1"/>
          </p:cNvSpPr>
          <p:nvPr/>
        </p:nvSpPr>
        <p:spPr bwMode="auto">
          <a:xfrm>
            <a:off x="1042996" y="2390499"/>
            <a:ext cx="1584325" cy="1440656"/>
          </a:xfrm>
          <a:prstGeom prst="ellipse">
            <a:avLst/>
          </a:prstGeom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First 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degree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82981" name="Oval 5"/>
          <p:cNvSpPr>
            <a:spLocks noChangeArrowheads="1"/>
          </p:cNvSpPr>
          <p:nvPr/>
        </p:nvSpPr>
        <p:spPr bwMode="auto">
          <a:xfrm>
            <a:off x="3059119" y="1236927"/>
            <a:ext cx="1728787" cy="1440656"/>
          </a:xfrm>
          <a:prstGeom prst="ellipse">
            <a:avLst/>
          </a:prstGeom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Further study,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professional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training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82982" name="Oval 6"/>
          <p:cNvSpPr>
            <a:spLocks noChangeArrowheads="1"/>
          </p:cNvSpPr>
          <p:nvPr/>
        </p:nvSpPr>
        <p:spPr bwMode="auto">
          <a:xfrm>
            <a:off x="2987675" y="4177772"/>
            <a:ext cx="1800225" cy="1500188"/>
          </a:xfrm>
          <a:prstGeom prst="ellipse">
            <a:avLst/>
          </a:prstGeom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Job search,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 unemployment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82983" name="Oval 7"/>
          <p:cNvSpPr>
            <a:spLocks noChangeArrowheads="1"/>
          </p:cNvSpPr>
          <p:nvPr/>
        </p:nvSpPr>
        <p:spPr bwMode="auto">
          <a:xfrm>
            <a:off x="4859343" y="2510885"/>
            <a:ext cx="1728787" cy="1440656"/>
          </a:xfrm>
          <a:prstGeom prst="ellipse">
            <a:avLst/>
          </a:prstGeom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n-GB" sz="1600" smtClean="0">
                <a:solidFill>
                  <a:schemeClr val="bg1"/>
                </a:solidFill>
              </a:rPr>
              <a:t>First temporary</a:t>
            </a:r>
            <a:br>
              <a:rPr lang="en-GB" sz="1600" smtClean="0">
                <a:solidFill>
                  <a:schemeClr val="bg1"/>
                </a:solidFill>
              </a:rPr>
            </a:br>
            <a:r>
              <a:rPr lang="en-GB" sz="1600" smtClean="0">
                <a:solidFill>
                  <a:schemeClr val="bg1"/>
                </a:solidFill>
              </a:rPr>
              <a:t>employment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382984" name="Oval 8"/>
          <p:cNvSpPr>
            <a:spLocks noChangeArrowheads="1"/>
          </p:cNvSpPr>
          <p:nvPr/>
        </p:nvSpPr>
        <p:spPr bwMode="auto">
          <a:xfrm>
            <a:off x="7415219" y="2510885"/>
            <a:ext cx="1728787" cy="1440656"/>
          </a:xfrm>
          <a:prstGeom prst="ellipse">
            <a:avLst/>
          </a:prstGeom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„Regular“ </a:t>
            </a:r>
            <a:br>
              <a:rPr lang="en-GB" smtClean="0">
                <a:solidFill>
                  <a:schemeClr val="bg1"/>
                </a:solidFill>
              </a:rPr>
            </a:br>
            <a:r>
              <a:rPr lang="en-GB" smtClean="0">
                <a:solidFill>
                  <a:schemeClr val="bg1"/>
                </a:solidFill>
              </a:rPr>
              <a:t>employment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82985" name="Oval 9"/>
          <p:cNvSpPr>
            <a:spLocks noChangeArrowheads="1"/>
          </p:cNvSpPr>
          <p:nvPr/>
        </p:nvSpPr>
        <p:spPr bwMode="auto">
          <a:xfrm>
            <a:off x="6300801" y="4131460"/>
            <a:ext cx="1728787" cy="1440656"/>
          </a:xfrm>
          <a:prstGeom prst="ellipse">
            <a:avLst/>
          </a:prstGeom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Family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82986" name="Line 10"/>
          <p:cNvSpPr>
            <a:spLocks noChangeShapeType="1"/>
          </p:cNvSpPr>
          <p:nvPr/>
        </p:nvSpPr>
        <p:spPr bwMode="auto">
          <a:xfrm flipV="1">
            <a:off x="2339983" y="2137833"/>
            <a:ext cx="792163" cy="41936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87" name="Line 11"/>
          <p:cNvSpPr>
            <a:spLocks noChangeShapeType="1"/>
          </p:cNvSpPr>
          <p:nvPr/>
        </p:nvSpPr>
        <p:spPr bwMode="auto">
          <a:xfrm flipH="1">
            <a:off x="7667638" y="3877470"/>
            <a:ext cx="360363" cy="419364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88" name="Line 12"/>
          <p:cNvSpPr>
            <a:spLocks noChangeShapeType="1"/>
          </p:cNvSpPr>
          <p:nvPr/>
        </p:nvSpPr>
        <p:spPr bwMode="auto">
          <a:xfrm>
            <a:off x="6300788" y="3757084"/>
            <a:ext cx="576262" cy="420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89" name="Line 13"/>
          <p:cNvSpPr>
            <a:spLocks noChangeShapeType="1"/>
          </p:cNvSpPr>
          <p:nvPr/>
        </p:nvSpPr>
        <p:spPr bwMode="auto">
          <a:xfrm flipV="1">
            <a:off x="7524763" y="3817938"/>
            <a:ext cx="360363" cy="4206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0" name="Line 14"/>
          <p:cNvSpPr>
            <a:spLocks noChangeShapeType="1"/>
          </p:cNvSpPr>
          <p:nvPr/>
        </p:nvSpPr>
        <p:spPr bwMode="auto">
          <a:xfrm>
            <a:off x="6588125" y="3217333"/>
            <a:ext cx="863600" cy="0"/>
          </a:xfrm>
          <a:prstGeom prst="line">
            <a:avLst/>
          </a:prstGeom>
          <a:noFill/>
          <a:ln w="1524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1" name="Line 15"/>
          <p:cNvSpPr>
            <a:spLocks noChangeShapeType="1"/>
          </p:cNvSpPr>
          <p:nvPr/>
        </p:nvSpPr>
        <p:spPr bwMode="auto">
          <a:xfrm flipV="1">
            <a:off x="4427540" y="3697553"/>
            <a:ext cx="720725" cy="48021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2" name="Line 16"/>
          <p:cNvSpPr>
            <a:spLocks noChangeShapeType="1"/>
          </p:cNvSpPr>
          <p:nvPr/>
        </p:nvSpPr>
        <p:spPr bwMode="auto">
          <a:xfrm>
            <a:off x="4572012" y="2317750"/>
            <a:ext cx="576263" cy="35983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3" name="Line 17"/>
          <p:cNvSpPr>
            <a:spLocks noChangeShapeType="1"/>
          </p:cNvSpPr>
          <p:nvPr/>
        </p:nvSpPr>
        <p:spPr bwMode="auto">
          <a:xfrm>
            <a:off x="2339975" y="3697554"/>
            <a:ext cx="865188" cy="54107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4" name="Line 18"/>
          <p:cNvSpPr>
            <a:spLocks noChangeShapeType="1"/>
          </p:cNvSpPr>
          <p:nvPr/>
        </p:nvSpPr>
        <p:spPr bwMode="auto">
          <a:xfrm>
            <a:off x="2643175" y="3214690"/>
            <a:ext cx="2232025" cy="0"/>
          </a:xfrm>
          <a:prstGeom prst="line">
            <a:avLst/>
          </a:prstGeom>
          <a:noFill/>
          <a:ln w="2349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5" name="Line 19"/>
          <p:cNvSpPr>
            <a:spLocks noChangeShapeType="1"/>
          </p:cNvSpPr>
          <p:nvPr/>
        </p:nvSpPr>
        <p:spPr bwMode="auto">
          <a:xfrm flipV="1">
            <a:off x="4787900" y="4717524"/>
            <a:ext cx="1512888" cy="1323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382996" name="Line 20"/>
          <p:cNvSpPr>
            <a:spLocks noChangeShapeType="1"/>
          </p:cNvSpPr>
          <p:nvPr/>
        </p:nvSpPr>
        <p:spPr bwMode="auto">
          <a:xfrm flipH="1" flipV="1">
            <a:off x="4787900" y="4897438"/>
            <a:ext cx="151288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flipV="1">
            <a:off x="3790361" y="2677583"/>
            <a:ext cx="0" cy="145387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H="1">
            <a:off x="4043033" y="2734616"/>
            <a:ext cx="18603" cy="1443156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Pfeil nach rechts 1"/>
          <p:cNvSpPr/>
          <p:nvPr/>
        </p:nvSpPr>
        <p:spPr>
          <a:xfrm>
            <a:off x="683568" y="769269"/>
            <a:ext cx="8352928" cy="576064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bg1"/>
                </a:solidFill>
              </a:rPr>
              <a:t>The first five years after graduation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24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2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2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2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2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2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2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2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2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2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2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2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2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2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82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2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2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2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8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2980" grpId="0" animBg="1"/>
      <p:bldP spid="382981" grpId="0" animBg="1"/>
      <p:bldP spid="382982" grpId="0" animBg="1"/>
      <p:bldP spid="382983" grpId="0" animBg="1"/>
      <p:bldP spid="382984" grpId="0" animBg="1"/>
      <p:bldP spid="382985" grpId="0" animBg="1"/>
      <p:bldP spid="382986" grpId="0" animBg="1"/>
      <p:bldP spid="382987" grpId="0" animBg="1"/>
      <p:bldP spid="382988" grpId="0" animBg="1"/>
      <p:bldP spid="382989" grpId="0" animBg="1"/>
      <p:bldP spid="382990" grpId="0" animBg="1"/>
      <p:bldP spid="382991" grpId="0" animBg="1"/>
      <p:bldP spid="382992" grpId="0" animBg="1"/>
      <p:bldP spid="382993" grpId="0" animBg="1"/>
      <p:bldP spid="382994" grpId="0" animBg="1"/>
      <p:bldP spid="382996" grpId="0" animBg="1"/>
      <p:bldP spid="26" grpId="0" animBg="1"/>
      <p:bldP spid="2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Time Relation of Key Questionnaire Topics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574145"/>
              </p:ext>
            </p:extLst>
          </p:nvPr>
        </p:nvGraphicFramePr>
        <p:xfrm>
          <a:off x="722314" y="1333500"/>
          <a:ext cx="7964487" cy="354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0C9D4-A12A-4171-89C8-6F5F73104B98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CF9E2-C155-4450-99C2-0B55B6C84482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19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7EADE4-7C7A-4163-AF70-4FA5FD8290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887EADE4-7C7A-4163-AF70-4FA5FD8290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3D231E-A32D-4C4F-9C47-B992AD26B3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353D231E-A32D-4C4F-9C47-B992AD26B3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40D58C2-C28C-4A8D-9840-D902ED2B97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F40D58C2-C28C-4A8D-9840-D902ED2B97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799827B-A32C-4BA0-BC6C-BA78CD9B7E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4799827B-A32C-4BA0-BC6C-BA78CD9B7E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3B8B84A-08D1-4B05-967F-8631AFB2BD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63B8B84A-08D1-4B05-967F-8631AFB2BD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3C8F0E-60A3-4369-AB66-856DFA83DF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3B3C8F0E-60A3-4369-AB66-856DFA83DF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D89275-FDDF-4585-A9B1-8662478DFD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E2D89275-FDDF-4585-A9B1-8662478DFD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644481-A9E0-47F7-9F6E-7E187407B7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68644481-A9E0-47F7-9F6E-7E187407B7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83F4B4F-70D5-4B6F-8B19-207E7D1E7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483F4B4F-70D5-4B6F-8B19-207E7D1E7C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E2EC9A-20E2-4209-84AA-01F363FF8C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D6E2EC9A-20E2-4209-84AA-01F363FF8C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E4DE136-998B-4F06-9FF9-3B56DE79C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dgm id="{7E4DE136-998B-4F06-9FF9-3B56DE79CE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5827FA-7238-4973-B6C1-C94482E7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dgm id="{5B5827FA-7238-4973-B6C1-C94482E76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10B24D-A743-4087-837D-82C48785E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dgm id="{C710B24D-A743-4087-837D-82C48785E6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3E1D97E-5829-4801-B935-2C6A63808C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graphicEl>
                                              <a:dgm id="{D3E1D97E-5829-4801-B935-2C6A63808C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4537C9-BD48-4924-A092-F3AADDB20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graphicEl>
                                              <a:dgm id="{824537C9-BD48-4924-A092-F3AADDB203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DBD2AF-FF68-42F0-B15E-7FCE04B6B8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graphicEl>
                                              <a:dgm id="{DBDBD2AF-FF68-42F0-B15E-7FCE04B6B8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Optimal Design </a:t>
            </a:r>
            <a:r>
              <a:rPr lang="de-DE" dirty="0" err="1" smtClean="0"/>
              <a:t>of</a:t>
            </a:r>
            <a:r>
              <a:rPr lang="de-DE" dirty="0" smtClean="0"/>
              <a:t> Graduate Surveys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83F7-7609-473A-99BD-6ED46BE67731}" type="datetime1">
              <a:rPr lang="en-GB" smtClean="0"/>
              <a:t>23/10/2012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15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9D7-A564-4A50-BEA3-63D074361EFE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49159" name="Line 6"/>
          <p:cNvSpPr>
            <a:spLocks noChangeShapeType="1"/>
          </p:cNvSpPr>
          <p:nvPr/>
        </p:nvSpPr>
        <p:spPr bwMode="auto">
          <a:xfrm>
            <a:off x="6013450" y="2857500"/>
            <a:ext cx="647700" cy="0"/>
          </a:xfrm>
          <a:prstGeom prst="line">
            <a:avLst/>
          </a:prstGeom>
          <a:ln w="76200"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70664" name="Line 7"/>
          <p:cNvSpPr>
            <a:spLocks noChangeShapeType="1"/>
          </p:cNvSpPr>
          <p:nvPr/>
        </p:nvSpPr>
        <p:spPr bwMode="auto">
          <a:xfrm flipV="1">
            <a:off x="1046363" y="4899001"/>
            <a:ext cx="7848659" cy="0"/>
          </a:xfrm>
          <a:prstGeom prst="line">
            <a:avLst/>
          </a:prstGeom>
          <a:noFill/>
          <a:ln w="1270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132138" y="4223669"/>
            <a:ext cx="5762885" cy="402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000" dirty="0">
                <a:solidFill>
                  <a:schemeClr val="tx1"/>
                </a:solidFill>
                <a:latin typeface="Lucida Sans" pitchFamily="34" charset="0"/>
              </a:rPr>
              <a:t>      1- 2 </a:t>
            </a:r>
            <a:r>
              <a:rPr lang="de-DE" sz="2000" dirty="0" err="1">
                <a:solidFill>
                  <a:schemeClr val="tx1"/>
                </a:solidFill>
                <a:latin typeface="Lucida Sans" pitchFamily="34" charset="0"/>
              </a:rPr>
              <a:t>years</a:t>
            </a:r>
            <a:r>
              <a:rPr lang="de-DE" sz="2000" dirty="0">
                <a:solidFill>
                  <a:schemeClr val="tx1"/>
                </a:solidFill>
                <a:latin typeface="Lucida Sans" pitchFamily="34" charset="0"/>
              </a:rPr>
              <a:t>   </a:t>
            </a:r>
            <a:r>
              <a:rPr lang="de-DE" sz="2000" dirty="0" smtClean="0">
                <a:solidFill>
                  <a:schemeClr val="tx1"/>
                </a:solidFill>
                <a:latin typeface="Lucida Sans" pitchFamily="34" charset="0"/>
              </a:rPr>
              <a:t>                   4 </a:t>
            </a:r>
            <a:r>
              <a:rPr lang="de-DE" sz="2000" dirty="0">
                <a:solidFill>
                  <a:schemeClr val="tx1"/>
                </a:solidFill>
                <a:latin typeface="Lucida Sans" pitchFamily="34" charset="0"/>
              </a:rPr>
              <a:t>- 5 </a:t>
            </a:r>
            <a:r>
              <a:rPr lang="de-DE" sz="2000" dirty="0" err="1" smtClean="0">
                <a:solidFill>
                  <a:schemeClr val="tx1"/>
                </a:solidFill>
                <a:latin typeface="Lucida Sans" pitchFamily="34" charset="0"/>
              </a:rPr>
              <a:t>years</a:t>
            </a:r>
            <a:r>
              <a:rPr lang="de-DE" sz="2000" dirty="0" smtClean="0">
                <a:solidFill>
                  <a:schemeClr val="tx1"/>
                </a:solidFill>
                <a:latin typeface="Lucida Sans" pitchFamily="34" charset="0"/>
              </a:rPr>
              <a:t>      </a:t>
            </a:r>
            <a:endParaRPr lang="de-DE" sz="2000" dirty="0">
              <a:solidFill>
                <a:schemeClr val="tx1"/>
              </a:solidFill>
              <a:latin typeface="Lucida Sans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132138" y="5089748"/>
            <a:ext cx="5762885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dirty="0">
                <a:solidFill>
                  <a:schemeClr val="bg1"/>
                </a:solidFill>
                <a:latin typeface="Lucida Sans" pitchFamily="34" charset="0"/>
              </a:rPr>
              <a:t>Time After Graduation</a:t>
            </a:r>
          </a:p>
        </p:txBody>
      </p:sp>
      <p:sp>
        <p:nvSpPr>
          <p:cNvPr id="49163" name="Line 10"/>
          <p:cNvSpPr>
            <a:spLocks noChangeShapeType="1"/>
          </p:cNvSpPr>
          <p:nvPr/>
        </p:nvSpPr>
        <p:spPr bwMode="auto">
          <a:xfrm>
            <a:off x="3132138" y="2857500"/>
            <a:ext cx="647700" cy="0"/>
          </a:xfrm>
          <a:prstGeom prst="line">
            <a:avLst/>
          </a:prstGeom>
          <a:ln w="76200"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899592" y="1345332"/>
            <a:ext cx="2232546" cy="2677656"/>
            <a:chOff x="899592" y="1345332"/>
            <a:chExt cx="2232546" cy="2677656"/>
          </a:xfrm>
        </p:grpSpPr>
        <p:sp>
          <p:nvSpPr>
            <p:cNvPr id="16" name="Textfeld 15"/>
            <p:cNvSpPr txBox="1"/>
            <p:nvPr/>
          </p:nvSpPr>
          <p:spPr>
            <a:xfrm>
              <a:off x="899592" y="1345332"/>
              <a:ext cx="2232546" cy="267765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/>
                <a:t>Seldom</a:t>
              </a:r>
            </a:p>
            <a:p>
              <a:pPr algn="ctr"/>
              <a:endParaRPr lang="de-DE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/>
            </a:p>
          </p:txBody>
        </p:sp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1070428" y="2317750"/>
              <a:ext cx="1871662" cy="107950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>
                <a:defRPr/>
              </a:pPr>
              <a:r>
                <a:rPr lang="de-DE" sz="2000" dirty="0">
                  <a:solidFill>
                    <a:schemeClr val="bg1"/>
                  </a:solidFill>
                  <a:latin typeface="Lucida Sans" pitchFamily="34" charset="0"/>
                </a:rPr>
                <a:t>Exit Survey</a:t>
              </a: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3781165" y="1402748"/>
            <a:ext cx="2232546" cy="2677656"/>
            <a:chOff x="3793757" y="1345332"/>
            <a:chExt cx="2232546" cy="2677656"/>
          </a:xfrm>
        </p:grpSpPr>
        <p:sp>
          <p:nvSpPr>
            <p:cNvPr id="23" name="Textfeld 22"/>
            <p:cNvSpPr txBox="1"/>
            <p:nvPr/>
          </p:nvSpPr>
          <p:spPr>
            <a:xfrm>
              <a:off x="3793757" y="1345332"/>
              <a:ext cx="2232546" cy="267765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/>
                <a:t>Most frequent</a:t>
              </a:r>
            </a:p>
            <a:p>
              <a:pPr algn="ctr"/>
              <a:endParaRPr lang="de-DE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/>
            </a:p>
          </p:txBody>
        </p:sp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3925888" y="2197365"/>
              <a:ext cx="1943100" cy="137980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>
                <a:defRPr/>
              </a:pPr>
              <a:r>
                <a:rPr lang="de-DE" sz="2000" b="1" dirty="0">
                  <a:solidFill>
                    <a:schemeClr val="bg1"/>
                  </a:solidFill>
                  <a:latin typeface="Lucida Sans" pitchFamily="34" charset="0"/>
                </a:rPr>
                <a:t>Graduate </a:t>
              </a:r>
              <a:br>
                <a:rPr lang="de-DE" sz="2000" b="1" dirty="0">
                  <a:solidFill>
                    <a:schemeClr val="bg1"/>
                  </a:solidFill>
                  <a:latin typeface="Lucida Sans" pitchFamily="34" charset="0"/>
                </a:rPr>
              </a:br>
              <a:r>
                <a:rPr lang="de-DE" sz="2000" b="1" dirty="0">
                  <a:solidFill>
                    <a:schemeClr val="bg1"/>
                  </a:solidFill>
                  <a:latin typeface="Lucida Sans" pitchFamily="34" charset="0"/>
                </a:rPr>
                <a:t>Survey I</a:t>
              </a: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904059" y="951424"/>
            <a:ext cx="222361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Student survey</a:t>
            </a:r>
            <a:endParaRPr lang="en-GB" sz="2000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3804127" y="945222"/>
            <a:ext cx="509089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Graduate survey</a:t>
            </a:r>
            <a:endParaRPr lang="en-GB" sz="2000" b="1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6662477" y="1398867"/>
            <a:ext cx="2232546" cy="2677656"/>
            <a:chOff x="6662477" y="1398867"/>
            <a:chExt cx="2232546" cy="2677656"/>
          </a:xfrm>
        </p:grpSpPr>
        <p:sp>
          <p:nvSpPr>
            <p:cNvPr id="26" name="Textfeld 25"/>
            <p:cNvSpPr txBox="1"/>
            <p:nvPr/>
          </p:nvSpPr>
          <p:spPr>
            <a:xfrm>
              <a:off x="6662477" y="1398867"/>
              <a:ext cx="2232546" cy="267765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/>
                <a:t>Less frequent</a:t>
              </a:r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 smtClean="0"/>
            </a:p>
            <a:p>
              <a:pPr algn="ctr"/>
              <a:endParaRPr lang="en-GB" sz="2400" b="1" dirty="0"/>
            </a:p>
          </p:txBody>
        </p:sp>
        <p:sp>
          <p:nvSpPr>
            <p:cNvPr id="70662" name="Oval 5"/>
            <p:cNvSpPr>
              <a:spLocks noChangeArrowheads="1"/>
            </p:cNvSpPr>
            <p:nvPr/>
          </p:nvSpPr>
          <p:spPr bwMode="auto">
            <a:xfrm>
              <a:off x="6807200" y="2197365"/>
              <a:ext cx="1943100" cy="1379802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90000" tIns="46800" rIns="90000" bIns="46800" anchor="ctr"/>
            <a:lstStyle/>
            <a:p>
              <a:pPr algn="ctr"/>
              <a:r>
                <a:rPr lang="de-DE" sz="2000" dirty="0">
                  <a:solidFill>
                    <a:schemeClr val="bg1"/>
                  </a:solidFill>
                  <a:latin typeface="Lucida Sans" pitchFamily="34" charset="0"/>
                </a:rPr>
                <a:t>Graduate </a:t>
              </a:r>
              <a:br>
                <a:rPr lang="de-DE" sz="2000" dirty="0">
                  <a:solidFill>
                    <a:schemeClr val="bg1"/>
                  </a:solidFill>
                  <a:latin typeface="Lucida Sans" pitchFamily="34" charset="0"/>
                </a:rPr>
              </a:br>
              <a:r>
                <a:rPr lang="de-DE" sz="2000" dirty="0">
                  <a:solidFill>
                    <a:schemeClr val="bg1"/>
                  </a:solidFill>
                  <a:latin typeface="Lucida Sans" pitchFamily="34" charset="0"/>
                </a:rPr>
                <a:t>Survey 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583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 animBg="1"/>
      <p:bldP spid="70664" grpId="0" animBg="1"/>
      <p:bldP spid="12" grpId="0" animBg="1"/>
      <p:bldP spid="13" grpId="0" animBg="1"/>
      <p:bldP spid="49163" grpId="0" animBg="1"/>
      <p:bldP spid="18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Chances and </a:t>
            </a:r>
            <a:r>
              <a:rPr lang="en-US" dirty="0" smtClean="0"/>
              <a:t>Problems </a:t>
            </a:r>
            <a:r>
              <a:rPr lang="en-US" dirty="0"/>
              <a:t>of </a:t>
            </a:r>
            <a:r>
              <a:rPr lang="en-US" dirty="0" smtClean="0"/>
              <a:t>Panel Surveys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What is a panel survey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The same graduate is asked at different time points questions. The relationship of the answers can be analyzed.</a:t>
            </a:r>
            <a:endParaRPr lang="de-DE" dirty="0"/>
          </a:p>
          <a:p>
            <a:r>
              <a:rPr lang="en-US" dirty="0" smtClean="0"/>
              <a:t>Real </a:t>
            </a:r>
            <a:r>
              <a:rPr lang="en-US" dirty="0"/>
              <a:t>individual change or trend?</a:t>
            </a:r>
            <a:endParaRPr lang="de-DE" dirty="0"/>
          </a:p>
          <a:p>
            <a:r>
              <a:rPr lang="en-US" dirty="0"/>
              <a:t>What is the target population? </a:t>
            </a:r>
            <a:r>
              <a:rPr lang="en-US" dirty="0" smtClean="0"/>
              <a:t>Old addresses</a:t>
            </a:r>
            <a:r>
              <a:rPr lang="en-US" dirty="0"/>
              <a:t>?</a:t>
            </a:r>
            <a:endParaRPr lang="de-DE" dirty="0"/>
          </a:p>
          <a:p>
            <a:r>
              <a:rPr lang="en-US" dirty="0" smtClean="0"/>
              <a:t>Retrospective design</a:t>
            </a:r>
            <a:endParaRPr lang="de-DE" dirty="0"/>
          </a:p>
          <a:p>
            <a:r>
              <a:rPr lang="en-US" dirty="0"/>
              <a:t>Specific topics - be more specific</a:t>
            </a:r>
            <a:endParaRPr lang="de-DE" dirty="0"/>
          </a:p>
          <a:p>
            <a:r>
              <a:rPr lang="en-US" dirty="0" err="1" smtClean="0"/>
              <a:t>Heterogenity</a:t>
            </a:r>
            <a:r>
              <a:rPr lang="en-US" dirty="0" smtClean="0"/>
              <a:t> </a:t>
            </a:r>
            <a:r>
              <a:rPr lang="en-US" dirty="0"/>
              <a:t>of professional </a:t>
            </a:r>
            <a:r>
              <a:rPr lang="en-US" dirty="0" smtClean="0"/>
              <a:t>development can be covered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4D79-3416-47C2-9370-3AFFF71AEB24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24B12-5DD8-4B71-AAE2-38FE33786B61}" type="datetime1">
              <a:rPr lang="en-GB" sz="800" smtClean="0"/>
              <a:t>23/10/2012</a:t>
            </a:fld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768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755576" y="1489348"/>
            <a:ext cx="8280920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Content </a:t>
            </a:r>
            <a:endParaRPr lang="en-GB" dirty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Cross Sectional Graduate Survey at one Time Point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83F7-7609-473A-99BD-6ED46BE67731}" type="datetime1">
              <a:rPr lang="en-GB" smtClean="0"/>
              <a:t>23/10/2012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15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9D7-A564-4A50-BEA3-63D074361EFE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0664" name="Line 7"/>
          <p:cNvSpPr>
            <a:spLocks noChangeShapeType="1"/>
          </p:cNvSpPr>
          <p:nvPr/>
        </p:nvSpPr>
        <p:spPr bwMode="auto">
          <a:xfrm flipV="1">
            <a:off x="926282" y="5089748"/>
            <a:ext cx="7923422" cy="0"/>
          </a:xfrm>
          <a:prstGeom prst="line">
            <a:avLst/>
          </a:prstGeom>
          <a:noFill/>
          <a:ln w="1270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203848" y="5253335"/>
            <a:ext cx="5762885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dirty="0">
                <a:solidFill>
                  <a:schemeClr val="bg1"/>
                </a:solidFill>
                <a:latin typeface="Lucida Sans" pitchFamily="34" charset="0"/>
              </a:rPr>
              <a:t>Time After Graduation</a:t>
            </a:r>
          </a:p>
        </p:txBody>
      </p:sp>
      <p:sp>
        <p:nvSpPr>
          <p:cNvPr id="49163" name="Line 10"/>
          <p:cNvSpPr>
            <a:spLocks noChangeShapeType="1"/>
          </p:cNvSpPr>
          <p:nvPr/>
        </p:nvSpPr>
        <p:spPr bwMode="auto">
          <a:xfrm flipH="1">
            <a:off x="880963" y="4801716"/>
            <a:ext cx="8012732" cy="0"/>
          </a:xfrm>
          <a:prstGeom prst="line">
            <a:avLst/>
          </a:prstGeom>
          <a:ln w="76200"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lIns="90000" tIns="46800" rIns="90000" bIns="46800" anchor="ctr"/>
          <a:lstStyle/>
          <a:p>
            <a:pPr>
              <a:defRPr/>
            </a:pPr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880963" y="1921396"/>
            <a:ext cx="2223612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342900" indent="-342900">
              <a:buFont typeface="+mj-lt"/>
              <a:buAutoNum type="alphaUcPeriod"/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Socio-demographic information</a:t>
            </a:r>
          </a:p>
          <a:p>
            <a:r>
              <a:rPr lang="en-GB" dirty="0"/>
              <a:t>Course of study</a:t>
            </a:r>
          </a:p>
          <a:p>
            <a:r>
              <a:rPr lang="en-GB" dirty="0"/>
              <a:t>Competences at time of graduation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132138" y="1932543"/>
            <a:ext cx="2868521" cy="23698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342900" indent="-342900">
              <a:buFont typeface="+mj-lt"/>
              <a:buAutoNum type="alphaUcPeriod" startAt="4"/>
              <a:defRPr b="1"/>
            </a:lvl1pPr>
          </a:lstStyle>
          <a:p>
            <a:r>
              <a:rPr lang="en-GB" dirty="0" smtClean="0"/>
              <a:t>Transition </a:t>
            </a:r>
            <a:r>
              <a:rPr lang="en-GB" dirty="0"/>
              <a:t>to employment and further education</a:t>
            </a:r>
          </a:p>
          <a:p>
            <a:r>
              <a:rPr lang="en-GB" dirty="0" smtClean="0"/>
              <a:t>Employment </a:t>
            </a:r>
            <a:r>
              <a:rPr lang="en-GB" dirty="0"/>
              <a:t>and work requirements in the first job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5" name="Textfeld 24"/>
          <p:cNvSpPr txBox="1"/>
          <p:nvPr/>
        </p:nvSpPr>
        <p:spPr>
          <a:xfrm>
            <a:off x="755576" y="945222"/>
            <a:ext cx="813944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Graduate survey  5 years after graduation</a:t>
            </a:r>
            <a:endParaRPr lang="en-GB" sz="2000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6001986" y="1922425"/>
            <a:ext cx="2893037" cy="25545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000" b="1" smtClean="0">
                <a:solidFill>
                  <a:schemeClr val="tx1"/>
                </a:solidFill>
              </a:rPr>
              <a:t>F. Professional success</a:t>
            </a:r>
          </a:p>
          <a:p>
            <a:r>
              <a:rPr lang="en-GB" sz="2000" b="1" smtClean="0">
                <a:solidFill>
                  <a:schemeClr val="tx1"/>
                </a:solidFill>
              </a:rPr>
              <a:t>G. Work tasks and competences</a:t>
            </a:r>
          </a:p>
          <a:p>
            <a:r>
              <a:rPr lang="en-GB" sz="2000" b="1" smtClean="0">
                <a:solidFill>
                  <a:schemeClr val="tx1"/>
                </a:solidFill>
              </a:rPr>
              <a:t>H. Context factors</a:t>
            </a:r>
          </a:p>
          <a:p>
            <a:r>
              <a:rPr lang="en-GB" sz="2000" b="1" smtClean="0">
                <a:solidFill>
                  <a:schemeClr val="tx1"/>
                </a:solidFill>
              </a:rPr>
              <a:t>I. Recommendation sfor impovements in study program</a:t>
            </a:r>
          </a:p>
          <a:p>
            <a:endParaRPr lang="en-GB" sz="2000" b="1">
              <a:solidFill>
                <a:schemeClr val="tx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26282" y="1457663"/>
            <a:ext cx="7968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smtClean="0">
                <a:solidFill>
                  <a:schemeClr val="bg1"/>
                </a:solidFill>
              </a:rPr>
              <a:t>Content of the questionnaire: about 300 to 600 variables</a:t>
            </a:r>
            <a:endParaRPr lang="en-GB" sz="24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67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 animBg="1"/>
      <p:bldP spid="13" grpId="0" animBg="1"/>
      <p:bldP spid="49163" grpId="0" animBg="1"/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755576" y="1489348"/>
            <a:ext cx="8280920" cy="30963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Content </a:t>
            </a:r>
            <a:endParaRPr lang="en-GB" dirty="0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Survey at Three Time Points (Panel)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83F7-7609-473A-99BD-6ED46BE67731}" type="datetime1">
              <a:rPr lang="en-GB" smtClean="0"/>
              <a:t>23/10/2012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15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A89D7-A564-4A50-BEA3-63D074361EFE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0664" name="Line 7"/>
          <p:cNvSpPr>
            <a:spLocks noChangeShapeType="1"/>
          </p:cNvSpPr>
          <p:nvPr/>
        </p:nvSpPr>
        <p:spPr bwMode="auto">
          <a:xfrm flipV="1">
            <a:off x="926282" y="5089748"/>
            <a:ext cx="7923422" cy="0"/>
          </a:xfrm>
          <a:prstGeom prst="line">
            <a:avLst/>
          </a:prstGeom>
          <a:noFill/>
          <a:ln w="1270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203848" y="5253335"/>
            <a:ext cx="5762885" cy="46166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400" dirty="0">
                <a:solidFill>
                  <a:schemeClr val="bg1"/>
                </a:solidFill>
                <a:latin typeface="Lucida Sans" pitchFamily="34" charset="0"/>
              </a:rPr>
              <a:t>Time After Graduation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862344" y="2112197"/>
            <a:ext cx="2223612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Socio-demographic information</a:t>
            </a:r>
          </a:p>
          <a:p>
            <a:pPr marL="342900" indent="-342900">
              <a:buFont typeface="+mj-lt"/>
              <a:buAutoNum type="alphaUcPeriod"/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Course of study</a:t>
            </a:r>
          </a:p>
          <a:p>
            <a:pPr marL="342900" indent="-342900">
              <a:buFont typeface="+mj-lt"/>
              <a:buAutoNum type="alphaUcPeriod"/>
            </a:pPr>
            <a:r>
              <a:rPr lang="en-GB" b="1" dirty="0" smtClean="0">
                <a:solidFill>
                  <a:schemeClr val="tx2">
                    <a:lumMod val="50000"/>
                  </a:schemeClr>
                </a:solidFill>
              </a:rPr>
              <a:t>Competences at time of graduation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419872" y="2137419"/>
            <a:ext cx="2571621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4"/>
            </a:pPr>
            <a:r>
              <a:rPr lang="en-GB" b="1" dirty="0" smtClean="0"/>
              <a:t>Transition to employment and further education</a:t>
            </a:r>
          </a:p>
          <a:p>
            <a:pPr marL="342900" indent="-342900">
              <a:buFont typeface="+mj-lt"/>
              <a:buAutoNum type="alphaUcPeriod" startAt="4"/>
            </a:pPr>
            <a:r>
              <a:rPr lang="en-GB" b="1" dirty="0" smtClean="0"/>
              <a:t>Employment and work requirements in the first job</a:t>
            </a:r>
          </a:p>
          <a:p>
            <a:pPr marL="342900" indent="-342900" algn="ctr">
              <a:buFont typeface="+mj-lt"/>
              <a:buAutoNum type="alphaUcPeriod" startAt="4"/>
            </a:pPr>
            <a:endParaRPr lang="en-GB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755576" y="945222"/>
            <a:ext cx="8139447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Panel design: only 100 variables in one survey</a:t>
            </a:r>
            <a:endParaRPr lang="en-GB" sz="2400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6228185" y="2148716"/>
            <a:ext cx="2520280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6"/>
            </a:pPr>
            <a:r>
              <a:rPr lang="en-GB" b="1" dirty="0" smtClean="0">
                <a:solidFill>
                  <a:schemeClr val="tx1"/>
                </a:solidFill>
              </a:rPr>
              <a:t>Professional success</a:t>
            </a:r>
          </a:p>
          <a:p>
            <a:pPr marL="342900" indent="-342900">
              <a:buFont typeface="+mj-lt"/>
              <a:buAutoNum type="alphaUcPeriod" startAt="6"/>
            </a:pPr>
            <a:r>
              <a:rPr lang="en-GB" b="1" dirty="0" smtClean="0">
                <a:solidFill>
                  <a:schemeClr val="tx1"/>
                </a:solidFill>
              </a:rPr>
              <a:t>Work tasks and competences</a:t>
            </a:r>
          </a:p>
          <a:p>
            <a:pPr marL="342900" indent="-342900">
              <a:buFont typeface="+mj-lt"/>
              <a:buAutoNum type="alphaUcPeriod" startAt="6"/>
            </a:pPr>
            <a:r>
              <a:rPr lang="en-GB" b="1" dirty="0" smtClean="0">
                <a:solidFill>
                  <a:schemeClr val="tx1"/>
                </a:solidFill>
              </a:rPr>
              <a:t>Context factors</a:t>
            </a:r>
          </a:p>
          <a:p>
            <a:pPr marL="342900" indent="-342900">
              <a:buFont typeface="+mj-lt"/>
              <a:buAutoNum type="alphaUcPeriod" startAt="6"/>
            </a:pPr>
            <a:r>
              <a:rPr lang="en-GB" b="1" dirty="0" smtClean="0">
                <a:solidFill>
                  <a:schemeClr val="tx1"/>
                </a:solidFill>
              </a:rPr>
              <a:t>Recommendations for improvements in  study program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862345" y="1633364"/>
            <a:ext cx="222361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Student survey</a:t>
            </a:r>
            <a:endParaRPr lang="en-GB" sz="2000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3419872" y="1633364"/>
            <a:ext cx="257162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Graduate survey 1</a:t>
            </a:r>
            <a:endParaRPr lang="en-GB" sz="2000" b="1" dirty="0"/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102146" y="4586489"/>
            <a:ext cx="5762885" cy="4022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2000" dirty="0">
                <a:solidFill>
                  <a:schemeClr val="tx1"/>
                </a:solidFill>
                <a:latin typeface="Lucida Sans" pitchFamily="34" charset="0"/>
              </a:rPr>
              <a:t>      1- 2 </a:t>
            </a:r>
            <a:r>
              <a:rPr lang="de-DE" sz="2000" dirty="0" err="1">
                <a:solidFill>
                  <a:schemeClr val="tx1"/>
                </a:solidFill>
                <a:latin typeface="Lucida Sans" pitchFamily="34" charset="0"/>
              </a:rPr>
              <a:t>years</a:t>
            </a:r>
            <a:r>
              <a:rPr lang="de-DE" sz="2000" dirty="0">
                <a:solidFill>
                  <a:schemeClr val="tx1"/>
                </a:solidFill>
                <a:latin typeface="Lucida Sans" pitchFamily="34" charset="0"/>
              </a:rPr>
              <a:t>   </a:t>
            </a:r>
            <a:r>
              <a:rPr lang="de-DE" sz="2000" dirty="0" smtClean="0">
                <a:solidFill>
                  <a:schemeClr val="tx1"/>
                </a:solidFill>
                <a:latin typeface="Lucida Sans" pitchFamily="34" charset="0"/>
              </a:rPr>
              <a:t>                   4 </a:t>
            </a:r>
            <a:r>
              <a:rPr lang="de-DE" sz="2000" dirty="0">
                <a:solidFill>
                  <a:schemeClr val="tx1"/>
                </a:solidFill>
                <a:latin typeface="Lucida Sans" pitchFamily="34" charset="0"/>
              </a:rPr>
              <a:t>- 5 </a:t>
            </a:r>
            <a:r>
              <a:rPr lang="de-DE" sz="2000" dirty="0" err="1" smtClean="0">
                <a:solidFill>
                  <a:schemeClr val="tx1"/>
                </a:solidFill>
                <a:latin typeface="Lucida Sans" pitchFamily="34" charset="0"/>
              </a:rPr>
              <a:t>years</a:t>
            </a:r>
            <a:r>
              <a:rPr lang="de-DE" sz="2000" dirty="0" smtClean="0">
                <a:solidFill>
                  <a:schemeClr val="tx1"/>
                </a:solidFill>
                <a:latin typeface="Lucida Sans" pitchFamily="34" charset="0"/>
              </a:rPr>
              <a:t>      </a:t>
            </a:r>
            <a:endParaRPr lang="de-DE" sz="2000" dirty="0">
              <a:solidFill>
                <a:schemeClr val="tx1"/>
              </a:solidFill>
              <a:latin typeface="Lucida Sans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202514" y="1633364"/>
            <a:ext cx="2571621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Graduate survey 2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64151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 animBg="1"/>
      <p:bldP spid="13" grpId="0" animBg="1"/>
      <p:bldP spid="25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Advantages </a:t>
            </a:r>
            <a:r>
              <a:rPr lang="de-DE" dirty="0" err="1" smtClean="0"/>
              <a:t>of</a:t>
            </a:r>
            <a:r>
              <a:rPr lang="de-DE" dirty="0" smtClean="0"/>
              <a:t> a Panel Design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Waves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sz="2400" dirty="0" err="1" smtClean="0"/>
              <a:t>at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time </a:t>
            </a:r>
            <a:r>
              <a:rPr lang="de-DE" sz="2400" dirty="0" err="1" smtClean="0"/>
              <a:t>of</a:t>
            </a:r>
            <a:r>
              <a:rPr lang="de-DE" sz="2400" dirty="0" smtClean="0"/>
              <a:t> Graduation, 1.5 </a:t>
            </a:r>
            <a:r>
              <a:rPr lang="de-DE" sz="2400" dirty="0" err="1" smtClean="0"/>
              <a:t>and</a:t>
            </a:r>
            <a:r>
              <a:rPr lang="de-DE" sz="2400" dirty="0" smtClean="0"/>
              <a:t> 4.5 </a:t>
            </a:r>
            <a:r>
              <a:rPr lang="de-DE" sz="2400" dirty="0" err="1" smtClean="0"/>
              <a:t>years</a:t>
            </a:r>
            <a:r>
              <a:rPr lang="de-DE" sz="2400" dirty="0" smtClean="0"/>
              <a:t> after </a:t>
            </a:r>
            <a:r>
              <a:rPr lang="de-DE" sz="2400" dirty="0" err="1" smtClean="0"/>
              <a:t>garduation</a:t>
            </a:r>
            <a:endParaRPr lang="en-GB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mtClean="0"/>
              <a:t>Each questionnaire has a specific focus/research questions </a:t>
            </a:r>
            <a:r>
              <a:rPr lang="en-GB" smtClean="0">
                <a:sym typeface="Wingdings" pitchFamily="2" charset="2"/>
              </a:rPr>
              <a:t></a:t>
            </a:r>
            <a:r>
              <a:rPr lang="en-GB" smtClean="0"/>
              <a:t> better quality</a:t>
            </a:r>
          </a:p>
          <a:p>
            <a:r>
              <a:rPr lang="en-GB" smtClean="0"/>
              <a:t>The questionnaires can be shorter </a:t>
            </a:r>
            <a:r>
              <a:rPr lang="en-GB" smtClean="0">
                <a:sym typeface="Wingdings" pitchFamily="2" charset="2"/>
              </a:rPr>
              <a:t> better quality</a:t>
            </a:r>
            <a:endParaRPr lang="en-GB" smtClean="0"/>
          </a:p>
          <a:p>
            <a:r>
              <a:rPr lang="en-GB" smtClean="0"/>
              <a:t>Outputs (e.g. competences) can be best measured at the end of study </a:t>
            </a:r>
            <a:br>
              <a:rPr lang="en-GB" smtClean="0"/>
            </a:br>
            <a:r>
              <a:rPr lang="en-GB" smtClean="0">
                <a:sym typeface="Wingdings" pitchFamily="2" charset="2"/>
              </a:rPr>
              <a:t> much better quality</a:t>
            </a:r>
            <a:endParaRPr lang="en-GB" smtClean="0"/>
          </a:p>
          <a:p>
            <a:r>
              <a:rPr lang="en-GB" smtClean="0"/>
              <a:t>Adresses for further contacts can be collected at the end of study = preparation of the first graduate survey </a:t>
            </a:r>
            <a:r>
              <a:rPr lang="en-GB" smtClean="0">
                <a:sym typeface="Wingdings" pitchFamily="2" charset="2"/>
              </a:rPr>
              <a:t> cost reduction +  better quality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779B-367F-4550-AD42-E17A7F7CFFF3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139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Challenges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Panel Studies</a:t>
            </a:r>
            <a:endParaRPr lang="en-GB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129308"/>
            <a:ext cx="7964501" cy="3975828"/>
          </a:xfrm>
        </p:spPr>
        <p:txBody>
          <a:bodyPr>
            <a:normAutofit/>
          </a:bodyPr>
          <a:lstStyle/>
          <a:p>
            <a:r>
              <a:rPr lang="en-GB" dirty="0" smtClean="0"/>
              <a:t>Panel mortality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possible selection bias and only a few cases could be left</a:t>
            </a:r>
          </a:p>
          <a:p>
            <a:r>
              <a:rPr lang="en-GB" dirty="0" smtClean="0"/>
              <a:t>Long term commitment of the university – planning of human resources for about 6 – 8 years </a:t>
            </a:r>
          </a:p>
          <a:p>
            <a:r>
              <a:rPr lang="en-GB" dirty="0" smtClean="0">
                <a:sym typeface="Wingdings" pitchFamily="2" charset="2"/>
              </a:rPr>
              <a:t>Higher requirements for the professional competences of the researchers  much more demanding (database management and statistical analysis)</a:t>
            </a:r>
            <a:endParaRPr lang="en-GB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779B-367F-4550-AD42-E17A7F7CFFF3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727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Different Tracer Study Approaches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Simple Approach (seldom)</a:t>
            </a:r>
          </a:p>
          <a:p>
            <a:pPr lvl="1"/>
            <a:r>
              <a:rPr lang="en-GB" dirty="0" smtClean="0"/>
              <a:t>United Kingdom: First destination survey</a:t>
            </a:r>
            <a:br>
              <a:rPr lang="en-GB" dirty="0" smtClean="0"/>
            </a:br>
            <a:r>
              <a:rPr lang="en-GB" dirty="0" smtClean="0"/>
              <a:t>(six months after; focus only on employment status at one time point; one page length) </a:t>
            </a:r>
          </a:p>
          <a:p>
            <a:pPr lvl="1"/>
            <a:endParaRPr lang="de-DE" dirty="0"/>
          </a:p>
          <a:p>
            <a:r>
              <a:rPr lang="en-GB" dirty="0" smtClean="0"/>
              <a:t>Complex Approach (frequent)</a:t>
            </a:r>
            <a:endParaRPr lang="en-GB" dirty="0"/>
          </a:p>
          <a:p>
            <a:pPr lvl="1"/>
            <a:r>
              <a:rPr lang="en-GB" dirty="0" smtClean="0"/>
              <a:t>E. g. France</a:t>
            </a:r>
            <a:r>
              <a:rPr lang="en-GB" dirty="0"/>
              <a:t>, </a:t>
            </a:r>
            <a:r>
              <a:rPr lang="en-GB" dirty="0" smtClean="0"/>
              <a:t>Germany, Italy, Netherlands, Norway, Switzerland (one to two years after graduation; panel study about 3 to 5 years after graduation; competencies, work requirements, mobility, competences, retrospective study assessment; 10 to 30 pages </a:t>
            </a:r>
            <a:r>
              <a:rPr lang="en-GB" dirty="0"/>
              <a:t>length) 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779B-367F-4550-AD42-E17A7F7CFFF3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9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273328"/>
            <a:ext cx="8291264" cy="3384375"/>
          </a:xfrm>
        </p:spPr>
        <p:txBody>
          <a:bodyPr/>
          <a:lstStyle/>
          <a:p>
            <a:r>
              <a:rPr lang="en-GB" sz="4000" dirty="0" smtClean="0"/>
              <a:t>4. Data Quality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 </a:t>
            </a:r>
            <a:r>
              <a:rPr lang="en-GB" dirty="0" smtClean="0"/>
              <a:t>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48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smtClean="0"/>
              <a:t>University City Kassel: </a:t>
            </a:r>
            <a:br>
              <a:rPr lang="de-DE" sz="2800" smtClean="0"/>
            </a:br>
            <a:r>
              <a:rPr lang="de-DE" sz="2800" smtClean="0"/>
              <a:t>in the Heart of Germany, in the State of Hesse</a:t>
            </a:r>
            <a:endParaRPr lang="de-DE" sz="2800" dirty="0" smtClean="0"/>
          </a:p>
        </p:txBody>
      </p:sp>
      <p:sp>
        <p:nvSpPr>
          <p:cNvPr id="27" name="Datumsplatzhalter 26"/>
          <p:cNvSpPr>
            <a:spLocks noGrp="1"/>
          </p:cNvSpPr>
          <p:nvPr>
            <p:ph type="dt" sz="half" idx="10"/>
          </p:nvPr>
        </p:nvSpPr>
        <p:spPr>
          <a:xfrm>
            <a:off x="-43903" y="5449788"/>
            <a:ext cx="713986" cy="265212"/>
          </a:xfrm>
        </p:spPr>
        <p:txBody>
          <a:bodyPr/>
          <a:lstStyle/>
          <a:p>
            <a:fld id="{C7DCD23E-F435-4BCD-B12D-400E20ED7F7F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/>
          </a:p>
        </p:txBody>
      </p:sp>
      <p:sp>
        <p:nvSpPr>
          <p:cNvPr id="76" name="Foliennummernplatzhalt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5D2D3F-B695-4EF4-BD1A-EEF8132B79C3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5143501" y="1309688"/>
            <a:ext cx="3310906" cy="383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lnSpc>
                <a:spcPts val="2800"/>
              </a:lnSpc>
              <a:spcBef>
                <a:spcPts val="1000"/>
              </a:spcBef>
              <a:buClr>
                <a:srgbClr val="A3004E"/>
              </a:buClr>
              <a:tabLst>
                <a:tab pos="184150" algn="l"/>
              </a:tabLst>
            </a:pP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Located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in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center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de-DE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Germany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Europe</a:t>
            </a:r>
          </a:p>
          <a:p>
            <a:pPr lvl="1">
              <a:lnSpc>
                <a:spcPts val="2800"/>
              </a:lnSpc>
              <a:spcBef>
                <a:spcPts val="1000"/>
              </a:spcBef>
              <a:buClr>
                <a:srgbClr val="A3004E"/>
              </a:buClr>
              <a:tabLst>
                <a:tab pos="184150" algn="l"/>
              </a:tabLst>
            </a:pP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Unique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unity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urban </a:t>
            </a:r>
            <a:br>
              <a:rPr lang="de-DE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culture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landscape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ts val="2800"/>
              </a:lnSpc>
              <a:spcBef>
                <a:spcPts val="1000"/>
              </a:spcBef>
              <a:buClr>
                <a:srgbClr val="A3004E"/>
              </a:buClr>
              <a:tabLst>
                <a:tab pos="184150" algn="l"/>
              </a:tabLst>
            </a:pP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City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documenta</a:t>
            </a:r>
          </a:p>
          <a:p>
            <a:pPr lvl="1">
              <a:lnSpc>
                <a:spcPts val="2800"/>
              </a:lnSpc>
              <a:spcBef>
                <a:spcPts val="1000"/>
              </a:spcBef>
              <a:buClr>
                <a:srgbClr val="A3004E"/>
              </a:buClr>
              <a:tabLst>
                <a:tab pos="184150" algn="l"/>
              </a:tabLst>
            </a:pP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Parks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recreational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areas</a:t>
            </a:r>
            <a:endParaRPr lang="de-DE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ts val="2800"/>
              </a:lnSpc>
              <a:spcBef>
                <a:spcPts val="1000"/>
              </a:spcBef>
              <a:buClr>
                <a:srgbClr val="A3004E"/>
              </a:buClr>
              <a:tabLst>
                <a:tab pos="184150" algn="l"/>
              </a:tabLst>
            </a:pP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Center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for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industry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services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de-DE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and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civil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administration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de-DE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>
                <a:solidFill>
                  <a:schemeClr val="accent2">
                    <a:lumMod val="75000"/>
                  </a:schemeClr>
                </a:solidFill>
              </a:rPr>
              <a:t>nothern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 Hesse</a:t>
            </a:r>
          </a:p>
        </p:txBody>
      </p:sp>
      <p:grpSp>
        <p:nvGrpSpPr>
          <p:cNvPr id="2" name="Group 117"/>
          <p:cNvGrpSpPr>
            <a:grpSpLocks/>
          </p:cNvGrpSpPr>
          <p:nvPr/>
        </p:nvGrpSpPr>
        <p:grpSpPr bwMode="auto">
          <a:xfrm>
            <a:off x="4822315" y="1594021"/>
            <a:ext cx="458788" cy="382323"/>
            <a:chOff x="336" y="1008"/>
            <a:chExt cx="289" cy="289"/>
          </a:xfrm>
        </p:grpSpPr>
        <p:grpSp>
          <p:nvGrpSpPr>
            <p:cNvPr id="3" name="Group 118"/>
            <p:cNvGrpSpPr>
              <a:grpSpLocks/>
            </p:cNvGrpSpPr>
            <p:nvPr/>
          </p:nvGrpSpPr>
          <p:grpSpPr bwMode="auto">
            <a:xfrm>
              <a:off x="478" y="1045"/>
              <a:ext cx="103" cy="109"/>
              <a:chOff x="4144" y="1911"/>
              <a:chExt cx="115" cy="121"/>
            </a:xfrm>
          </p:grpSpPr>
          <p:sp>
            <p:nvSpPr>
              <p:cNvPr id="22601" name="Line 119"/>
              <p:cNvSpPr>
                <a:spLocks noChangeShapeType="1"/>
              </p:cNvSpPr>
              <p:nvPr/>
            </p:nvSpPr>
            <p:spPr bwMode="auto">
              <a:xfrm>
                <a:off x="4144" y="2032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602" name="Line 120"/>
              <p:cNvSpPr>
                <a:spLocks noChangeShapeType="1"/>
              </p:cNvSpPr>
              <p:nvPr/>
            </p:nvSpPr>
            <p:spPr bwMode="auto">
              <a:xfrm rot="-5400000">
                <a:off x="4083" y="1972"/>
                <a:ext cx="121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4" name="Group 121"/>
            <p:cNvGrpSpPr>
              <a:grpSpLocks/>
            </p:cNvGrpSpPr>
            <p:nvPr/>
          </p:nvGrpSpPr>
          <p:grpSpPr bwMode="auto">
            <a:xfrm>
              <a:off x="336" y="1008"/>
              <a:ext cx="289" cy="289"/>
              <a:chOff x="336" y="1008"/>
              <a:chExt cx="289" cy="289"/>
            </a:xfrm>
          </p:grpSpPr>
          <p:sp>
            <p:nvSpPr>
              <p:cNvPr id="22592" name="Oval 122"/>
              <p:cNvSpPr>
                <a:spLocks noChangeArrowheads="1"/>
              </p:cNvSpPr>
              <p:nvPr/>
            </p:nvSpPr>
            <p:spPr bwMode="auto">
              <a:xfrm>
                <a:off x="377" y="1049"/>
                <a:ext cx="207" cy="208"/>
              </a:xfrm>
              <a:prstGeom prst="ellipse">
                <a:avLst/>
              </a:prstGeom>
              <a:solidFill>
                <a:schemeClr val="bg1">
                  <a:alpha val="3098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5" name="Group 123"/>
              <p:cNvGrpSpPr>
                <a:grpSpLocks/>
              </p:cNvGrpSpPr>
              <p:nvPr/>
            </p:nvGrpSpPr>
            <p:grpSpPr bwMode="auto">
              <a:xfrm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99" name="Oval 124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600" name="Oval 125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22594" name="Oval 126"/>
              <p:cNvSpPr>
                <a:spLocks noChangeArrowheads="1"/>
              </p:cNvSpPr>
              <p:nvPr/>
            </p:nvSpPr>
            <p:spPr bwMode="auto">
              <a:xfrm>
                <a:off x="409" y="1082"/>
                <a:ext cx="142" cy="142"/>
              </a:xfrm>
              <a:prstGeom prst="ellipse">
                <a:avLst/>
              </a:prstGeom>
              <a:solidFill>
                <a:schemeClr val="bg1">
                  <a:alpha val="59999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95" name="Oval 127"/>
              <p:cNvSpPr>
                <a:spLocks noChangeArrowheads="1"/>
              </p:cNvSpPr>
              <p:nvPr/>
            </p:nvSpPr>
            <p:spPr bwMode="auto">
              <a:xfrm>
                <a:off x="439" y="1111"/>
                <a:ext cx="83" cy="83"/>
              </a:xfrm>
              <a:prstGeom prst="ellipse">
                <a:avLst/>
              </a:prstGeom>
              <a:solidFill>
                <a:srgbClr val="A3004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6" name="Group 128"/>
              <p:cNvGrpSpPr>
                <a:grpSpLocks/>
              </p:cNvGrpSpPr>
              <p:nvPr/>
            </p:nvGrpSpPr>
            <p:grpSpPr bwMode="auto">
              <a:xfrm rot="5400000" flipH="1" flipV="1"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97" name="Oval 129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98" name="Oval 130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7" name="Group 131"/>
          <p:cNvGrpSpPr>
            <a:grpSpLocks/>
          </p:cNvGrpSpPr>
          <p:nvPr/>
        </p:nvGrpSpPr>
        <p:grpSpPr bwMode="auto">
          <a:xfrm>
            <a:off x="4887402" y="2406848"/>
            <a:ext cx="458788" cy="382323"/>
            <a:chOff x="336" y="1008"/>
            <a:chExt cx="289" cy="289"/>
          </a:xfrm>
        </p:grpSpPr>
        <p:grpSp>
          <p:nvGrpSpPr>
            <p:cNvPr id="8" name="Group 132"/>
            <p:cNvGrpSpPr>
              <a:grpSpLocks/>
            </p:cNvGrpSpPr>
            <p:nvPr/>
          </p:nvGrpSpPr>
          <p:grpSpPr bwMode="auto">
            <a:xfrm>
              <a:off x="478" y="1045"/>
              <a:ext cx="103" cy="109"/>
              <a:chOff x="4144" y="1911"/>
              <a:chExt cx="115" cy="121"/>
            </a:xfrm>
          </p:grpSpPr>
          <p:sp>
            <p:nvSpPr>
              <p:cNvPr id="22588" name="Line 133"/>
              <p:cNvSpPr>
                <a:spLocks noChangeShapeType="1"/>
              </p:cNvSpPr>
              <p:nvPr/>
            </p:nvSpPr>
            <p:spPr bwMode="auto">
              <a:xfrm>
                <a:off x="4144" y="2032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89" name="Line 134"/>
              <p:cNvSpPr>
                <a:spLocks noChangeShapeType="1"/>
              </p:cNvSpPr>
              <p:nvPr/>
            </p:nvSpPr>
            <p:spPr bwMode="auto">
              <a:xfrm rot="-5400000">
                <a:off x="4083" y="1972"/>
                <a:ext cx="121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9" name="Group 135"/>
            <p:cNvGrpSpPr>
              <a:grpSpLocks/>
            </p:cNvGrpSpPr>
            <p:nvPr/>
          </p:nvGrpSpPr>
          <p:grpSpPr bwMode="auto">
            <a:xfrm>
              <a:off x="336" y="1008"/>
              <a:ext cx="289" cy="289"/>
              <a:chOff x="336" y="1008"/>
              <a:chExt cx="289" cy="289"/>
            </a:xfrm>
          </p:grpSpPr>
          <p:sp>
            <p:nvSpPr>
              <p:cNvPr id="22579" name="Oval 136"/>
              <p:cNvSpPr>
                <a:spLocks noChangeArrowheads="1"/>
              </p:cNvSpPr>
              <p:nvPr/>
            </p:nvSpPr>
            <p:spPr bwMode="auto">
              <a:xfrm>
                <a:off x="377" y="1049"/>
                <a:ext cx="207" cy="208"/>
              </a:xfrm>
              <a:prstGeom prst="ellipse">
                <a:avLst/>
              </a:prstGeom>
              <a:solidFill>
                <a:schemeClr val="bg1">
                  <a:alpha val="3098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0" name="Group 137"/>
              <p:cNvGrpSpPr>
                <a:grpSpLocks/>
              </p:cNvGrpSpPr>
              <p:nvPr/>
            </p:nvGrpSpPr>
            <p:grpSpPr bwMode="auto">
              <a:xfrm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86" name="Oval 138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87" name="Oval 139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22581" name="Oval 140"/>
              <p:cNvSpPr>
                <a:spLocks noChangeArrowheads="1"/>
              </p:cNvSpPr>
              <p:nvPr/>
            </p:nvSpPr>
            <p:spPr bwMode="auto">
              <a:xfrm>
                <a:off x="409" y="1082"/>
                <a:ext cx="142" cy="142"/>
              </a:xfrm>
              <a:prstGeom prst="ellipse">
                <a:avLst/>
              </a:prstGeom>
              <a:solidFill>
                <a:schemeClr val="bg1">
                  <a:alpha val="59999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82" name="Oval 141"/>
              <p:cNvSpPr>
                <a:spLocks noChangeArrowheads="1"/>
              </p:cNvSpPr>
              <p:nvPr/>
            </p:nvSpPr>
            <p:spPr bwMode="auto">
              <a:xfrm>
                <a:off x="439" y="1111"/>
                <a:ext cx="83" cy="83"/>
              </a:xfrm>
              <a:prstGeom prst="ellipse">
                <a:avLst/>
              </a:prstGeom>
              <a:solidFill>
                <a:srgbClr val="A3004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1" name="Group 142"/>
              <p:cNvGrpSpPr>
                <a:grpSpLocks/>
              </p:cNvGrpSpPr>
              <p:nvPr/>
            </p:nvGrpSpPr>
            <p:grpSpPr bwMode="auto">
              <a:xfrm rot="5400000" flipH="1" flipV="1"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84" name="Oval 143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85" name="Oval 144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2" name="Group 145"/>
          <p:cNvGrpSpPr>
            <a:grpSpLocks/>
          </p:cNvGrpSpPr>
          <p:nvPr/>
        </p:nvGrpSpPr>
        <p:grpSpPr bwMode="auto">
          <a:xfrm>
            <a:off x="4867379" y="3072357"/>
            <a:ext cx="458788" cy="382323"/>
            <a:chOff x="336" y="1008"/>
            <a:chExt cx="289" cy="289"/>
          </a:xfrm>
        </p:grpSpPr>
        <p:grpSp>
          <p:nvGrpSpPr>
            <p:cNvPr id="13" name="Group 146"/>
            <p:cNvGrpSpPr>
              <a:grpSpLocks/>
            </p:cNvGrpSpPr>
            <p:nvPr/>
          </p:nvGrpSpPr>
          <p:grpSpPr bwMode="auto">
            <a:xfrm>
              <a:off x="478" y="1045"/>
              <a:ext cx="103" cy="109"/>
              <a:chOff x="4144" y="1911"/>
              <a:chExt cx="115" cy="121"/>
            </a:xfrm>
          </p:grpSpPr>
          <p:sp>
            <p:nvSpPr>
              <p:cNvPr id="22575" name="Line 147"/>
              <p:cNvSpPr>
                <a:spLocks noChangeShapeType="1"/>
              </p:cNvSpPr>
              <p:nvPr/>
            </p:nvSpPr>
            <p:spPr bwMode="auto">
              <a:xfrm>
                <a:off x="4144" y="2032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76" name="Line 148"/>
              <p:cNvSpPr>
                <a:spLocks noChangeShapeType="1"/>
              </p:cNvSpPr>
              <p:nvPr/>
            </p:nvSpPr>
            <p:spPr bwMode="auto">
              <a:xfrm rot="-5400000">
                <a:off x="4083" y="1972"/>
                <a:ext cx="121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14" name="Group 149"/>
            <p:cNvGrpSpPr>
              <a:grpSpLocks/>
            </p:cNvGrpSpPr>
            <p:nvPr/>
          </p:nvGrpSpPr>
          <p:grpSpPr bwMode="auto">
            <a:xfrm>
              <a:off x="336" y="1008"/>
              <a:ext cx="289" cy="289"/>
              <a:chOff x="336" y="1008"/>
              <a:chExt cx="289" cy="289"/>
            </a:xfrm>
          </p:grpSpPr>
          <p:sp>
            <p:nvSpPr>
              <p:cNvPr id="22566" name="Oval 150"/>
              <p:cNvSpPr>
                <a:spLocks noChangeArrowheads="1"/>
              </p:cNvSpPr>
              <p:nvPr/>
            </p:nvSpPr>
            <p:spPr bwMode="auto">
              <a:xfrm>
                <a:off x="377" y="1049"/>
                <a:ext cx="207" cy="208"/>
              </a:xfrm>
              <a:prstGeom prst="ellipse">
                <a:avLst/>
              </a:prstGeom>
              <a:solidFill>
                <a:schemeClr val="bg1">
                  <a:alpha val="3098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5" name="Group 151"/>
              <p:cNvGrpSpPr>
                <a:grpSpLocks/>
              </p:cNvGrpSpPr>
              <p:nvPr/>
            </p:nvGrpSpPr>
            <p:grpSpPr bwMode="auto">
              <a:xfrm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73" name="Oval 152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74" name="Oval 153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22568" name="Oval 154"/>
              <p:cNvSpPr>
                <a:spLocks noChangeArrowheads="1"/>
              </p:cNvSpPr>
              <p:nvPr/>
            </p:nvSpPr>
            <p:spPr bwMode="auto">
              <a:xfrm>
                <a:off x="409" y="1082"/>
                <a:ext cx="142" cy="142"/>
              </a:xfrm>
              <a:prstGeom prst="ellipse">
                <a:avLst/>
              </a:prstGeom>
              <a:solidFill>
                <a:schemeClr val="bg1">
                  <a:alpha val="59999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69" name="Oval 155"/>
              <p:cNvSpPr>
                <a:spLocks noChangeArrowheads="1"/>
              </p:cNvSpPr>
              <p:nvPr/>
            </p:nvSpPr>
            <p:spPr bwMode="auto">
              <a:xfrm>
                <a:off x="439" y="1111"/>
                <a:ext cx="83" cy="83"/>
              </a:xfrm>
              <a:prstGeom prst="ellipse">
                <a:avLst/>
              </a:prstGeom>
              <a:solidFill>
                <a:srgbClr val="A3004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16" name="Group 156"/>
              <p:cNvGrpSpPr>
                <a:grpSpLocks/>
              </p:cNvGrpSpPr>
              <p:nvPr/>
            </p:nvGrpSpPr>
            <p:grpSpPr bwMode="auto">
              <a:xfrm rot="5400000" flipH="1" flipV="1"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71" name="Oval 157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72" name="Oval 158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7" name="Group 159"/>
          <p:cNvGrpSpPr>
            <a:grpSpLocks/>
          </p:cNvGrpSpPr>
          <p:nvPr/>
        </p:nvGrpSpPr>
        <p:grpSpPr bwMode="auto">
          <a:xfrm>
            <a:off x="4854733" y="3552453"/>
            <a:ext cx="458788" cy="382323"/>
            <a:chOff x="336" y="1008"/>
            <a:chExt cx="289" cy="289"/>
          </a:xfrm>
        </p:grpSpPr>
        <p:grpSp>
          <p:nvGrpSpPr>
            <p:cNvPr id="18" name="Group 160"/>
            <p:cNvGrpSpPr>
              <a:grpSpLocks/>
            </p:cNvGrpSpPr>
            <p:nvPr/>
          </p:nvGrpSpPr>
          <p:grpSpPr bwMode="auto">
            <a:xfrm>
              <a:off x="478" y="1045"/>
              <a:ext cx="103" cy="109"/>
              <a:chOff x="4144" y="1911"/>
              <a:chExt cx="115" cy="121"/>
            </a:xfrm>
          </p:grpSpPr>
          <p:sp>
            <p:nvSpPr>
              <p:cNvPr id="22562" name="Line 161"/>
              <p:cNvSpPr>
                <a:spLocks noChangeShapeType="1"/>
              </p:cNvSpPr>
              <p:nvPr/>
            </p:nvSpPr>
            <p:spPr bwMode="auto">
              <a:xfrm>
                <a:off x="4144" y="2032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63" name="Line 162"/>
              <p:cNvSpPr>
                <a:spLocks noChangeShapeType="1"/>
              </p:cNvSpPr>
              <p:nvPr/>
            </p:nvSpPr>
            <p:spPr bwMode="auto">
              <a:xfrm rot="-5400000">
                <a:off x="4083" y="1972"/>
                <a:ext cx="121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19" name="Group 163"/>
            <p:cNvGrpSpPr>
              <a:grpSpLocks/>
            </p:cNvGrpSpPr>
            <p:nvPr/>
          </p:nvGrpSpPr>
          <p:grpSpPr bwMode="auto">
            <a:xfrm>
              <a:off x="336" y="1008"/>
              <a:ext cx="289" cy="289"/>
              <a:chOff x="336" y="1008"/>
              <a:chExt cx="289" cy="289"/>
            </a:xfrm>
          </p:grpSpPr>
          <p:sp>
            <p:nvSpPr>
              <p:cNvPr id="22553" name="Oval 164"/>
              <p:cNvSpPr>
                <a:spLocks noChangeArrowheads="1"/>
              </p:cNvSpPr>
              <p:nvPr/>
            </p:nvSpPr>
            <p:spPr bwMode="auto">
              <a:xfrm>
                <a:off x="377" y="1049"/>
                <a:ext cx="207" cy="208"/>
              </a:xfrm>
              <a:prstGeom prst="ellipse">
                <a:avLst/>
              </a:prstGeom>
              <a:solidFill>
                <a:schemeClr val="bg1">
                  <a:alpha val="3098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20" name="Group 165"/>
              <p:cNvGrpSpPr>
                <a:grpSpLocks/>
              </p:cNvGrpSpPr>
              <p:nvPr/>
            </p:nvGrpSpPr>
            <p:grpSpPr bwMode="auto">
              <a:xfrm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60" name="Oval 166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61" name="Oval 167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22555" name="Oval 168"/>
              <p:cNvSpPr>
                <a:spLocks noChangeArrowheads="1"/>
              </p:cNvSpPr>
              <p:nvPr/>
            </p:nvSpPr>
            <p:spPr bwMode="auto">
              <a:xfrm>
                <a:off x="409" y="1082"/>
                <a:ext cx="142" cy="142"/>
              </a:xfrm>
              <a:prstGeom prst="ellipse">
                <a:avLst/>
              </a:prstGeom>
              <a:solidFill>
                <a:schemeClr val="bg1">
                  <a:alpha val="59999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56" name="Oval 169"/>
              <p:cNvSpPr>
                <a:spLocks noChangeArrowheads="1"/>
              </p:cNvSpPr>
              <p:nvPr/>
            </p:nvSpPr>
            <p:spPr bwMode="auto">
              <a:xfrm>
                <a:off x="439" y="1111"/>
                <a:ext cx="83" cy="83"/>
              </a:xfrm>
              <a:prstGeom prst="ellipse">
                <a:avLst/>
              </a:prstGeom>
              <a:solidFill>
                <a:srgbClr val="A3004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21" name="Group 170"/>
              <p:cNvGrpSpPr>
                <a:grpSpLocks/>
              </p:cNvGrpSpPr>
              <p:nvPr/>
            </p:nvGrpSpPr>
            <p:grpSpPr bwMode="auto">
              <a:xfrm rot="5400000" flipH="1" flipV="1"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58" name="Oval 171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59" name="Oval 172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2" name="Group 173"/>
          <p:cNvGrpSpPr>
            <a:grpSpLocks/>
          </p:cNvGrpSpPr>
          <p:nvPr/>
        </p:nvGrpSpPr>
        <p:grpSpPr bwMode="auto">
          <a:xfrm>
            <a:off x="4898012" y="4402422"/>
            <a:ext cx="458788" cy="382323"/>
            <a:chOff x="336" y="1008"/>
            <a:chExt cx="289" cy="289"/>
          </a:xfrm>
        </p:grpSpPr>
        <p:grpSp>
          <p:nvGrpSpPr>
            <p:cNvPr id="23" name="Group 174"/>
            <p:cNvGrpSpPr>
              <a:grpSpLocks/>
            </p:cNvGrpSpPr>
            <p:nvPr/>
          </p:nvGrpSpPr>
          <p:grpSpPr bwMode="auto">
            <a:xfrm>
              <a:off x="478" y="1045"/>
              <a:ext cx="103" cy="109"/>
              <a:chOff x="4144" y="1911"/>
              <a:chExt cx="115" cy="121"/>
            </a:xfrm>
          </p:grpSpPr>
          <p:sp>
            <p:nvSpPr>
              <p:cNvPr id="22549" name="Line 175"/>
              <p:cNvSpPr>
                <a:spLocks noChangeShapeType="1"/>
              </p:cNvSpPr>
              <p:nvPr/>
            </p:nvSpPr>
            <p:spPr bwMode="auto">
              <a:xfrm>
                <a:off x="4144" y="2032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50" name="Line 176"/>
              <p:cNvSpPr>
                <a:spLocks noChangeShapeType="1"/>
              </p:cNvSpPr>
              <p:nvPr/>
            </p:nvSpPr>
            <p:spPr bwMode="auto">
              <a:xfrm rot="-5400000">
                <a:off x="4083" y="1972"/>
                <a:ext cx="121" cy="0"/>
              </a:xfrm>
              <a:prstGeom prst="line">
                <a:avLst/>
              </a:prstGeom>
              <a:noFill/>
              <a:ln w="9525">
                <a:solidFill>
                  <a:srgbClr val="BFD9D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24" name="Group 177"/>
            <p:cNvGrpSpPr>
              <a:grpSpLocks/>
            </p:cNvGrpSpPr>
            <p:nvPr/>
          </p:nvGrpSpPr>
          <p:grpSpPr bwMode="auto">
            <a:xfrm>
              <a:off x="336" y="1008"/>
              <a:ext cx="289" cy="289"/>
              <a:chOff x="336" y="1008"/>
              <a:chExt cx="289" cy="289"/>
            </a:xfrm>
          </p:grpSpPr>
          <p:sp>
            <p:nvSpPr>
              <p:cNvPr id="22540" name="Oval 178"/>
              <p:cNvSpPr>
                <a:spLocks noChangeArrowheads="1"/>
              </p:cNvSpPr>
              <p:nvPr/>
            </p:nvSpPr>
            <p:spPr bwMode="auto">
              <a:xfrm>
                <a:off x="377" y="1049"/>
                <a:ext cx="207" cy="208"/>
              </a:xfrm>
              <a:prstGeom prst="ellipse">
                <a:avLst/>
              </a:prstGeom>
              <a:solidFill>
                <a:schemeClr val="bg1">
                  <a:alpha val="3098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25" name="Group 179"/>
              <p:cNvGrpSpPr>
                <a:grpSpLocks/>
              </p:cNvGrpSpPr>
              <p:nvPr/>
            </p:nvGrpSpPr>
            <p:grpSpPr bwMode="auto">
              <a:xfrm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47" name="Oval 180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48" name="Oval 181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22542" name="Oval 182"/>
              <p:cNvSpPr>
                <a:spLocks noChangeArrowheads="1"/>
              </p:cNvSpPr>
              <p:nvPr/>
            </p:nvSpPr>
            <p:spPr bwMode="auto">
              <a:xfrm>
                <a:off x="409" y="1082"/>
                <a:ext cx="142" cy="142"/>
              </a:xfrm>
              <a:prstGeom prst="ellipse">
                <a:avLst/>
              </a:prstGeom>
              <a:solidFill>
                <a:schemeClr val="bg1">
                  <a:alpha val="59999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543" name="Oval 183"/>
              <p:cNvSpPr>
                <a:spLocks noChangeArrowheads="1"/>
              </p:cNvSpPr>
              <p:nvPr/>
            </p:nvSpPr>
            <p:spPr bwMode="auto">
              <a:xfrm>
                <a:off x="439" y="1111"/>
                <a:ext cx="83" cy="83"/>
              </a:xfrm>
              <a:prstGeom prst="ellipse">
                <a:avLst/>
              </a:prstGeom>
              <a:solidFill>
                <a:srgbClr val="A3004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grpSp>
            <p:nvGrpSpPr>
              <p:cNvPr id="26" name="Group 184"/>
              <p:cNvGrpSpPr>
                <a:grpSpLocks/>
              </p:cNvGrpSpPr>
              <p:nvPr/>
            </p:nvGrpSpPr>
            <p:grpSpPr bwMode="auto">
              <a:xfrm rot="5400000" flipH="1" flipV="1">
                <a:off x="336" y="1131"/>
                <a:ext cx="289" cy="43"/>
                <a:chOff x="3983" y="2009"/>
                <a:chExt cx="323" cy="47"/>
              </a:xfrm>
            </p:grpSpPr>
            <p:sp>
              <p:nvSpPr>
                <p:cNvPr id="22545" name="Oval 185"/>
                <p:cNvSpPr>
                  <a:spLocks noChangeArrowheads="1"/>
                </p:cNvSpPr>
                <p:nvPr/>
              </p:nvSpPr>
              <p:spPr bwMode="auto">
                <a:xfrm flipH="1">
                  <a:off x="4260" y="2009"/>
                  <a:ext cx="46" cy="47"/>
                </a:xfrm>
                <a:prstGeom prst="ellipse">
                  <a:avLst/>
                </a:prstGeom>
                <a:solidFill>
                  <a:srgbClr val="A300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22546" name="Oval 186"/>
                <p:cNvSpPr>
                  <a:spLocks noChangeArrowheads="1"/>
                </p:cNvSpPr>
                <p:nvPr/>
              </p:nvSpPr>
              <p:spPr bwMode="auto">
                <a:xfrm flipH="1">
                  <a:off x="3983" y="2009"/>
                  <a:ext cx="46" cy="47"/>
                </a:xfrm>
                <a:prstGeom prst="ellipse">
                  <a:avLst/>
                </a:prstGeom>
                <a:solidFill>
                  <a:srgbClr val="9ED7EB">
                    <a:alpha val="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</p:grpSp>
      </p:grpSp>
      <p:pic>
        <p:nvPicPr>
          <p:cNvPr id="22537" name="Picture 189" descr="DEUTSCHLAND_eng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083" y="1309688"/>
            <a:ext cx="453860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968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300"/>
                            </p:stCondLst>
                            <p:childTnLst>
                              <p:par>
                                <p:cTn id="56" presetID="8" presetClass="emph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Rot by="5400000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0" grpId="0" uiExpand="1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Need to Achieve a High Quality of the Data: </a:t>
            </a:r>
            <a:br>
              <a:rPr lang="en-GB" dirty="0" smtClean="0"/>
            </a:br>
            <a:r>
              <a:rPr lang="en-GB" dirty="0" smtClean="0"/>
              <a:t>Can we trust the data?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129308"/>
            <a:ext cx="7964501" cy="3975828"/>
          </a:xfrm>
        </p:spPr>
        <p:txBody>
          <a:bodyPr>
            <a:normAutofit/>
          </a:bodyPr>
          <a:lstStyle/>
          <a:p>
            <a:r>
              <a:rPr lang="de-DE" b="1" dirty="0" err="1" smtClean="0"/>
              <a:t>Does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respondent</a:t>
            </a:r>
            <a:r>
              <a:rPr lang="de-DE" b="1" dirty="0" smtClean="0"/>
              <a:t> </a:t>
            </a:r>
            <a:r>
              <a:rPr lang="de-DE" b="1" dirty="0" err="1" smtClean="0"/>
              <a:t>belongs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target</a:t>
            </a:r>
            <a:r>
              <a:rPr lang="de-DE" b="1" dirty="0" smtClean="0"/>
              <a:t> </a:t>
            </a:r>
            <a:r>
              <a:rPr lang="de-DE" b="1" dirty="0" err="1" smtClean="0"/>
              <a:t>population</a:t>
            </a:r>
            <a:r>
              <a:rPr lang="de-DE" b="1" dirty="0" smtClean="0"/>
              <a:t>?</a:t>
            </a:r>
            <a:endParaRPr lang="de-DE" b="1" dirty="0"/>
          </a:p>
          <a:p>
            <a:r>
              <a:rPr lang="de-DE" dirty="0" smtClean="0"/>
              <a:t>Are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answers</a:t>
            </a:r>
            <a:r>
              <a:rPr lang="de-DE" dirty="0" smtClean="0"/>
              <a:t> </a:t>
            </a:r>
            <a:r>
              <a:rPr lang="de-DE" dirty="0" err="1" smtClean="0"/>
              <a:t>serious</a:t>
            </a:r>
            <a:r>
              <a:rPr lang="de-DE" dirty="0" smtClean="0"/>
              <a:t>?</a:t>
            </a:r>
            <a:endParaRPr lang="de-DE" dirty="0"/>
          </a:p>
          <a:p>
            <a:r>
              <a:rPr lang="en-US" dirty="0" smtClean="0"/>
              <a:t>Do we find indicators of cheating?</a:t>
            </a:r>
          </a:p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handle </a:t>
            </a:r>
            <a:r>
              <a:rPr lang="de-DE" dirty="0" err="1" smtClean="0"/>
              <a:t>incomplete</a:t>
            </a:r>
            <a:r>
              <a:rPr lang="de-DE" dirty="0" smtClean="0"/>
              <a:t> </a:t>
            </a:r>
            <a:r>
              <a:rPr lang="de-DE" dirty="0" err="1" smtClean="0"/>
              <a:t>questionnaires</a:t>
            </a:r>
            <a:r>
              <a:rPr lang="de-DE" dirty="0" smtClean="0"/>
              <a:t> (</a:t>
            </a:r>
            <a:r>
              <a:rPr lang="de-DE" dirty="0" err="1" smtClean="0"/>
              <a:t>drop-outs</a:t>
            </a:r>
            <a:r>
              <a:rPr lang="de-DE" dirty="0" smtClean="0"/>
              <a:t>)?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04C-A2EB-48AE-9102-6324CE292935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382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Problems of Data Quality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129308"/>
            <a:ext cx="7964501" cy="3975828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Data editing</a:t>
            </a:r>
            <a:endParaRPr lang="de-DE" b="1" dirty="0"/>
          </a:p>
          <a:p>
            <a:r>
              <a:rPr lang="en-US" dirty="0"/>
              <a:t>Coding</a:t>
            </a:r>
            <a:endParaRPr lang="de-DE" dirty="0"/>
          </a:p>
          <a:p>
            <a:r>
              <a:rPr lang="en-US" dirty="0"/>
              <a:t>Plausibility </a:t>
            </a:r>
            <a:r>
              <a:rPr lang="en-US" dirty="0" smtClean="0"/>
              <a:t>check</a:t>
            </a:r>
          </a:p>
          <a:p>
            <a:r>
              <a:rPr lang="en-US" dirty="0" smtClean="0"/>
              <a:t>Detection and corrections of data </a:t>
            </a:r>
            <a:r>
              <a:rPr lang="en-US" dirty="0"/>
              <a:t>errors</a:t>
            </a:r>
            <a:endParaRPr lang="de-DE" dirty="0"/>
          </a:p>
          <a:p>
            <a:r>
              <a:rPr lang="en-US" dirty="0"/>
              <a:t>Differentiation of missing values (e.g. filter, item non-response, drop-out)</a:t>
            </a:r>
          </a:p>
          <a:p>
            <a:r>
              <a:rPr lang="en-US" dirty="0" smtClean="0"/>
              <a:t>Incomplete </a:t>
            </a:r>
            <a:r>
              <a:rPr lang="en-US" dirty="0"/>
              <a:t>data</a:t>
            </a:r>
            <a:endParaRPr lang="de-DE" dirty="0"/>
          </a:p>
          <a:p>
            <a:r>
              <a:rPr lang="en-US" dirty="0"/>
              <a:t>Drop-out </a:t>
            </a:r>
            <a:r>
              <a:rPr lang="en-US" dirty="0" smtClean="0"/>
              <a:t>analysis</a:t>
            </a:r>
          </a:p>
          <a:p>
            <a:r>
              <a:rPr lang="en-US" dirty="0" smtClean="0"/>
              <a:t>Imputation of missing data</a:t>
            </a:r>
            <a:endParaRPr lang="de-DE" dirty="0"/>
          </a:p>
          <a:p>
            <a:r>
              <a:rPr lang="en-US" b="1" dirty="0" smtClean="0"/>
              <a:t>Data </a:t>
            </a:r>
            <a:r>
              <a:rPr lang="en-US" b="1" dirty="0"/>
              <a:t>analysis and reporting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204C-A2EB-48AE-9102-6324CE292935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70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err="1" smtClean="0"/>
              <a:t>Example</a:t>
            </a:r>
            <a:r>
              <a:rPr lang="de-DE" sz="2800" dirty="0" smtClean="0"/>
              <a:t>: Response Rate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KOAB Survey 2009, </a:t>
            </a:r>
            <a:r>
              <a:rPr lang="de-DE" sz="2800" dirty="0" err="1" smtClean="0"/>
              <a:t>by</a:t>
            </a:r>
            <a:r>
              <a:rPr lang="de-DE" sz="2800" dirty="0" smtClean="0"/>
              <a:t> Higher Education Institution (%)</a:t>
            </a:r>
          </a:p>
        </p:txBody>
      </p:sp>
      <p:graphicFrame>
        <p:nvGraphicFramePr>
          <p:cNvPr id="7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778264"/>
              </p:ext>
            </p:extLst>
          </p:nvPr>
        </p:nvGraphicFramePr>
        <p:xfrm>
          <a:off x="722314" y="1333500"/>
          <a:ext cx="7964487" cy="37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6B342-B72A-40D7-AD8F-488CA2BDBF4B}" type="slidenum">
              <a:rPr lang="de-DE" smtClean="0"/>
              <a:pPr/>
              <a:t>32</a:t>
            </a:fld>
            <a:endParaRPr lang="de-DE"/>
          </a:p>
        </p:txBody>
      </p:sp>
      <p:cxnSp>
        <p:nvCxnSpPr>
          <p:cNvPr id="1029" name="Gerade Verbindung 5"/>
          <p:cNvCxnSpPr>
            <a:cxnSpLocks noChangeShapeType="1"/>
          </p:cNvCxnSpPr>
          <p:nvPr/>
        </p:nvCxnSpPr>
        <p:spPr bwMode="auto">
          <a:xfrm flipV="1">
            <a:off x="1486289" y="3030998"/>
            <a:ext cx="7143800" cy="1"/>
          </a:xfrm>
          <a:prstGeom prst="line">
            <a:avLst/>
          </a:prstGeom>
          <a:noFill/>
          <a:ln w="38100" algn="ctr">
            <a:solidFill>
              <a:srgbClr val="00B050"/>
            </a:solidFill>
            <a:round/>
            <a:headEnd type="none" w="sm" len="sm"/>
            <a:tailEnd type="none" w="sm" len="sm"/>
          </a:ln>
        </p:spPr>
      </p:cxnSp>
      <p:sp>
        <p:nvSpPr>
          <p:cNvPr id="9" name="Textfeld 5"/>
          <p:cNvSpPr txBox="1">
            <a:spLocks noChangeArrowheads="1"/>
          </p:cNvSpPr>
          <p:nvPr/>
        </p:nvSpPr>
        <p:spPr bwMode="auto">
          <a:xfrm>
            <a:off x="1071564" y="5433219"/>
            <a:ext cx="41534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dirty="0" smtClean="0"/>
              <a:t>Source: </a:t>
            </a:r>
            <a:r>
              <a:rPr lang="de-DE" sz="1200" dirty="0"/>
              <a:t>INCHER, KOAB </a:t>
            </a:r>
            <a:r>
              <a:rPr lang="de-DE" sz="1200" dirty="0" smtClean="0"/>
              <a:t>Absolventenbefragung 2009 </a:t>
            </a:r>
            <a:r>
              <a:rPr lang="de-DE" sz="1200" dirty="0" err="1" smtClean="0"/>
              <a:t>Cohort</a:t>
            </a:r>
            <a:r>
              <a:rPr lang="de-DE" sz="1200" dirty="0" smtClean="0"/>
              <a:t> 2007</a:t>
            </a:r>
            <a:endParaRPr lang="de-DE" sz="120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44AC-95CA-475E-AAC6-53003C786B98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20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Magic of Response </a:t>
            </a:r>
            <a:r>
              <a:rPr lang="en-US" dirty="0" smtClean="0"/>
              <a:t>Rates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129308"/>
            <a:ext cx="7964501" cy="39758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are responses?</a:t>
            </a:r>
            <a:endParaRPr lang="de-DE" dirty="0"/>
          </a:p>
          <a:p>
            <a:r>
              <a:rPr lang="en-US" dirty="0"/>
              <a:t>The lurker</a:t>
            </a:r>
            <a:endParaRPr lang="de-DE" dirty="0"/>
          </a:p>
          <a:p>
            <a:r>
              <a:rPr lang="en-US" dirty="0"/>
              <a:t>Drop-outs</a:t>
            </a:r>
            <a:endParaRPr lang="de-DE" dirty="0"/>
          </a:p>
          <a:p>
            <a:r>
              <a:rPr lang="en-US" dirty="0"/>
              <a:t>Target population</a:t>
            </a:r>
            <a:endParaRPr lang="de-DE" dirty="0"/>
          </a:p>
          <a:p>
            <a:r>
              <a:rPr lang="en-US" dirty="0"/>
              <a:t>Net and </a:t>
            </a:r>
            <a:r>
              <a:rPr lang="en-US" dirty="0" smtClean="0"/>
              <a:t>gross response rate</a:t>
            </a:r>
            <a:endParaRPr lang="de-DE" dirty="0"/>
          </a:p>
          <a:p>
            <a:r>
              <a:rPr lang="en-US" dirty="0"/>
              <a:t>What is the target </a:t>
            </a:r>
            <a:r>
              <a:rPr lang="en-US" dirty="0" smtClean="0"/>
              <a:t>population?</a:t>
            </a:r>
            <a:endParaRPr lang="de-DE" dirty="0"/>
          </a:p>
          <a:p>
            <a:r>
              <a:rPr lang="en-US" dirty="0"/>
              <a:t>How to get a feedback about delivered invitations?</a:t>
            </a:r>
            <a:endParaRPr lang="de-DE" dirty="0"/>
          </a:p>
          <a:p>
            <a:r>
              <a:rPr lang="en-US" dirty="0"/>
              <a:t>How to handle the drop-out </a:t>
            </a:r>
            <a:r>
              <a:rPr lang="en-US" dirty="0" smtClean="0"/>
              <a:t>problem?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4D79-3416-47C2-9370-3AFFF71AEB24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A7165-62DC-46C0-8C80-B436E2FDA8E2}" type="datetime1">
              <a:rPr lang="en-GB" sz="800" smtClean="0"/>
              <a:t>23/10/2012</a:t>
            </a:fld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61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a Methods Report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Questionnaire </a:t>
            </a:r>
            <a:r>
              <a:rPr lang="en-US" dirty="0" smtClean="0"/>
              <a:t>development (used sources, pretest)</a:t>
            </a:r>
            <a:endParaRPr lang="de-DE" dirty="0"/>
          </a:p>
          <a:p>
            <a:r>
              <a:rPr lang="en-US" dirty="0"/>
              <a:t>Programming of the online </a:t>
            </a:r>
            <a:r>
              <a:rPr lang="en-US" dirty="0" smtClean="0"/>
              <a:t>questionnaire (software, testing)</a:t>
            </a:r>
            <a:endParaRPr lang="de-DE" dirty="0"/>
          </a:p>
          <a:p>
            <a:r>
              <a:rPr lang="en-US" dirty="0"/>
              <a:t>Availability </a:t>
            </a:r>
            <a:r>
              <a:rPr lang="en-US" dirty="0" smtClean="0"/>
              <a:t>and quality of addresses (methods used to update addresses)</a:t>
            </a:r>
            <a:endParaRPr lang="de-DE" dirty="0"/>
          </a:p>
          <a:p>
            <a:r>
              <a:rPr lang="en-US" dirty="0" smtClean="0"/>
              <a:t>Documentation </a:t>
            </a:r>
            <a:r>
              <a:rPr lang="en-US" dirty="0"/>
              <a:t>of procedures</a:t>
            </a:r>
            <a:endParaRPr lang="de-DE" dirty="0"/>
          </a:p>
          <a:p>
            <a:pPr lvl="1"/>
            <a:r>
              <a:rPr lang="en-US" dirty="0" smtClean="0"/>
              <a:t>Methods and procedures of data </a:t>
            </a:r>
            <a:r>
              <a:rPr lang="en-US" dirty="0"/>
              <a:t>protection</a:t>
            </a:r>
            <a:endParaRPr lang="de-DE" dirty="0"/>
          </a:p>
          <a:p>
            <a:pPr lvl="1"/>
            <a:r>
              <a:rPr lang="en-US" dirty="0" smtClean="0"/>
              <a:t>Process of data </a:t>
            </a:r>
            <a:r>
              <a:rPr lang="en-US" dirty="0"/>
              <a:t>collection (dates of delivery)</a:t>
            </a:r>
            <a:endParaRPr lang="de-DE" dirty="0"/>
          </a:p>
          <a:p>
            <a:pPr lvl="1"/>
            <a:r>
              <a:rPr lang="en-US" dirty="0" smtClean="0"/>
              <a:t>Rules and actions in data </a:t>
            </a:r>
            <a:r>
              <a:rPr lang="en-US" dirty="0"/>
              <a:t>editing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4D79-3416-47C2-9370-3AFFF71AEB24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084CC-8A2C-4773-AE37-CF6AF5A2EC69}" type="datetime1">
              <a:rPr lang="en-GB" sz="800" smtClean="0"/>
              <a:t>23/10/2012</a:t>
            </a:fld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9571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9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985292"/>
            <a:ext cx="7964501" cy="4248472"/>
          </a:xfrm>
        </p:spPr>
        <p:txBody>
          <a:bodyPr>
            <a:normAutofit fontScale="92500" lnSpcReduction="20000"/>
          </a:bodyPr>
          <a:lstStyle/>
          <a:p>
            <a:r>
              <a:rPr lang="en-GB" i="1" dirty="0" smtClean="0"/>
              <a:t>High response rates </a:t>
            </a:r>
            <a:r>
              <a:rPr lang="en-GB" dirty="0" smtClean="0"/>
              <a:t>are possible to achieve in almost all countries</a:t>
            </a:r>
          </a:p>
          <a:p>
            <a:r>
              <a:rPr lang="en-GB" i="1" dirty="0" smtClean="0"/>
              <a:t>High quality of the dat</a:t>
            </a:r>
            <a:r>
              <a:rPr lang="en-GB" dirty="0" smtClean="0"/>
              <a:t>a is a pre-requisite of the relevance of the findings for research and institutional development</a:t>
            </a:r>
          </a:p>
          <a:p>
            <a:r>
              <a:rPr lang="en-US" dirty="0" smtClean="0"/>
              <a:t>Availability and quality of addresses (methods used to update addresses) seems not to be not the a real problem</a:t>
            </a:r>
            <a:endParaRPr lang="de-DE" dirty="0"/>
          </a:p>
          <a:p>
            <a:r>
              <a:rPr lang="en-US" dirty="0" smtClean="0"/>
              <a:t>Documentation </a:t>
            </a:r>
            <a:r>
              <a:rPr lang="en-US" dirty="0"/>
              <a:t>of </a:t>
            </a:r>
            <a:r>
              <a:rPr lang="en-US" dirty="0" smtClean="0"/>
              <a:t>survey procedures and data editing is necessary – culture of critique</a:t>
            </a:r>
          </a:p>
          <a:p>
            <a:r>
              <a:rPr lang="en-US" dirty="0" smtClean="0"/>
              <a:t>An excellent tracer study needs substantial support</a:t>
            </a:r>
            <a:br>
              <a:rPr lang="en-US" dirty="0" smtClean="0"/>
            </a:br>
            <a:r>
              <a:rPr lang="en-US" dirty="0" smtClean="0"/>
              <a:t>(including training for the researchers)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4D79-3416-47C2-9370-3AFFF71AEB24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084CC-8A2C-4773-AE37-CF6AF5A2EC69}" type="datetime1">
              <a:rPr lang="en-GB" sz="800" smtClean="0"/>
              <a:t>23/10/2012</a:t>
            </a:fld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2072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</a:t>
            </a:r>
            <a:r>
              <a:rPr lang="de-DE" dirty="0" err="1" smtClean="0"/>
              <a:t>Questions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057300"/>
            <a:ext cx="7964501" cy="446449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How can Institutional Tracer Studies deliver relevant data to substitute a separate National Tracer Study? </a:t>
            </a:r>
          </a:p>
          <a:p>
            <a:r>
              <a:rPr lang="en-GB" dirty="0"/>
              <a:t>How to ensure comparability of Institutional Tracer Studies</a:t>
            </a:r>
            <a:r>
              <a:rPr lang="de-DE" dirty="0"/>
              <a:t>? </a:t>
            </a:r>
          </a:p>
          <a:p>
            <a:r>
              <a:rPr lang="de-DE" dirty="0" smtClean="0"/>
              <a:t>Who </a:t>
            </a:r>
            <a:r>
              <a:rPr lang="en-GB" dirty="0" smtClean="0"/>
              <a:t>collects the data and is responsible for data quality</a:t>
            </a:r>
            <a:r>
              <a:rPr lang="de-DE" dirty="0" smtClean="0"/>
              <a:t>?</a:t>
            </a:r>
          </a:p>
          <a:p>
            <a:r>
              <a:rPr lang="en-GB" dirty="0" smtClean="0"/>
              <a:t>How can we build a system of Tracer Studies which is flexible and relevant for the universities and for HE researchers (and the Ministry of Higher Education) at the same time?</a:t>
            </a:r>
          </a:p>
          <a:p>
            <a:r>
              <a:rPr lang="en-GB" dirty="0" smtClean="0"/>
              <a:t>How </a:t>
            </a:r>
            <a:r>
              <a:rPr lang="en-GB" dirty="0"/>
              <a:t>can we exchange systematically our experiences to improve the future Tracer Studies (a learning culture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779B-367F-4550-AD42-E17A7F7CFFF3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</a:t>
            </a:r>
            <a:r>
              <a:rPr lang="en-GB" b="1" dirty="0" smtClean="0"/>
              <a:t>die</a:t>
            </a:r>
            <a:r>
              <a:rPr lang="en-GB" dirty="0" smtClean="0"/>
              <a:t>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108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913284"/>
            <a:ext cx="8291264" cy="3384376"/>
          </a:xfrm>
        </p:spPr>
        <p:txBody>
          <a:bodyPr/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Vielen Dank für Ihre Aufmerksamkeit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Terima</a:t>
            </a:r>
            <a:r>
              <a:rPr lang="de-DE" dirty="0" smtClean="0"/>
              <a:t> </a:t>
            </a:r>
            <a:r>
              <a:rPr lang="de-DE" dirty="0" err="1" smtClean="0"/>
              <a:t>Kasih</a:t>
            </a:r>
            <a:r>
              <a:rPr lang="de-DE" dirty="0" smtClean="0"/>
              <a:t>!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 rot="16200000">
            <a:off x="0" y="247650"/>
            <a:ext cx="865188" cy="611188"/>
          </a:xfrm>
        </p:spPr>
        <p:txBody>
          <a:bodyPr/>
          <a:lstStyle/>
          <a:p>
            <a:fld id="{0AE44D79-3416-47C2-9370-3AFFF71AEB24}" type="slidenum">
              <a:rPr lang="de-DE" smtClean="0"/>
              <a:pPr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49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INCHER-Kassel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Name: International Centre of Higher Education Research (INCHER-Kassel)</a:t>
            </a:r>
          </a:p>
          <a:p>
            <a:r>
              <a:rPr lang="en-GB" dirty="0" smtClean="0"/>
              <a:t>Research Centre of the University of Kassel (part of the university) since more than </a:t>
            </a:r>
            <a:r>
              <a:rPr lang="en-GB" dirty="0" err="1" smtClean="0"/>
              <a:t>than</a:t>
            </a:r>
            <a:r>
              <a:rPr lang="en-GB" dirty="0" smtClean="0"/>
              <a:t> 30 years </a:t>
            </a:r>
          </a:p>
          <a:p>
            <a:r>
              <a:rPr lang="en-GB" dirty="0" smtClean="0"/>
              <a:t>About 20-30 researchers</a:t>
            </a:r>
          </a:p>
          <a:p>
            <a:r>
              <a:rPr lang="en-GB" dirty="0" smtClean="0"/>
              <a:t>About 15 doctoral students</a:t>
            </a:r>
          </a:p>
          <a:p>
            <a:r>
              <a:rPr lang="en-GB" dirty="0" smtClean="0"/>
              <a:t>Research focus: Higher education and work; HE systems and structures; (international) graduate surveys (CHEERS; REFLEX; PROFLEX; HEGESCO)</a:t>
            </a:r>
          </a:p>
          <a:p>
            <a:r>
              <a:rPr lang="en-GB" dirty="0" smtClean="0"/>
              <a:t>Graduate Survey Cooperation Project (KOAB) – yearly surveys in cooperation with about 70 universities </a:t>
            </a:r>
            <a:br>
              <a:rPr lang="en-GB" dirty="0" smtClean="0"/>
            </a:br>
            <a:r>
              <a:rPr lang="en-GB" dirty="0" smtClean="0"/>
              <a:t>(2012/2013: about 70,000 questionnaires will be collected) </a:t>
            </a:r>
          </a:p>
          <a:p>
            <a:r>
              <a:rPr lang="en-GB" dirty="0" smtClean="0"/>
              <a:t>International network of graduate surveys (INGRADNET)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5270B-1603-4F08-A333-D9BF48A3A2CE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5C6CB-D281-4E14-83DF-13517CDFC97D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119703"/>
            <a:ext cx="8358214" cy="5952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357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Tracer Study </a:t>
            </a:r>
            <a:r>
              <a:rPr lang="en-US" dirty="0" smtClean="0"/>
              <a:t>Cooperation</a:t>
            </a:r>
            <a:endParaRPr lang="en-GB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012683"/>
              </p:ext>
            </p:extLst>
          </p:nvPr>
        </p:nvGraphicFramePr>
        <p:xfrm>
          <a:off x="722313" y="985292"/>
          <a:ext cx="7964487" cy="4729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27613-7385-4082-97C0-4C17E3AD976F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16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273328"/>
            <a:ext cx="8291264" cy="3384375"/>
          </a:xfrm>
        </p:spPr>
        <p:txBody>
          <a:bodyPr/>
          <a:lstStyle/>
          <a:p>
            <a:r>
              <a:rPr lang="en-GB" dirty="0" smtClean="0"/>
              <a:t>1. Objectives of Tracer Studies </a:t>
            </a:r>
            <a:br>
              <a:rPr lang="en-GB" dirty="0" smtClean="0"/>
            </a:br>
            <a:r>
              <a:rPr lang="en-GB" dirty="0" smtClean="0"/>
              <a:t>and Content of the Questionnaire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5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are (Graduate) Tracer Studies?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Similar terms</a:t>
            </a:r>
          </a:p>
          <a:p>
            <a:pPr lvl="1"/>
            <a:r>
              <a:rPr lang="en-GB" dirty="0" smtClean="0"/>
              <a:t>Graduate survey (</a:t>
            </a:r>
            <a:r>
              <a:rPr lang="de-DE" dirty="0" smtClean="0"/>
              <a:t>40,700 Google </a:t>
            </a:r>
            <a:r>
              <a:rPr lang="de-DE" dirty="0" err="1" smtClean="0"/>
              <a:t>hits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Tracer study (</a:t>
            </a:r>
            <a:r>
              <a:rPr lang="de-DE" dirty="0" smtClean="0"/>
              <a:t>98,000 Google </a:t>
            </a:r>
            <a:r>
              <a:rPr lang="de-DE" dirty="0" err="1" smtClean="0"/>
              <a:t>hits</a:t>
            </a:r>
            <a:r>
              <a:rPr lang="de-DE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Alumni research (U.S.; </a:t>
            </a:r>
            <a:r>
              <a:rPr lang="de-DE" dirty="0" smtClean="0"/>
              <a:t>99,000 </a:t>
            </a:r>
            <a:r>
              <a:rPr lang="de-DE" dirty="0" err="1" smtClean="0"/>
              <a:t>hits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Follow-up study (graduates) (</a:t>
            </a:r>
            <a:r>
              <a:rPr lang="de-DE" dirty="0" smtClean="0"/>
              <a:t>179.000 </a:t>
            </a:r>
            <a:r>
              <a:rPr lang="de-DE" dirty="0" err="1" smtClean="0"/>
              <a:t>hits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Graduate career tracking (Hungary; 6 hits)</a:t>
            </a:r>
          </a:p>
          <a:p>
            <a:r>
              <a:rPr lang="en-GB" dirty="0" smtClean="0"/>
              <a:t>Target population</a:t>
            </a:r>
          </a:p>
          <a:p>
            <a:pPr lvl="1"/>
            <a:r>
              <a:rPr lang="en-GB" dirty="0" smtClean="0"/>
              <a:t>Graduates of an institution of higher education (regardless the kind of degree)</a:t>
            </a:r>
          </a:p>
          <a:p>
            <a:pPr lvl="1"/>
            <a:r>
              <a:rPr lang="en-GB" dirty="0" smtClean="0"/>
              <a:t>Surveyed after graduation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886FD-5DDE-4316-933D-2E1DC5B653D7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Harald Schomburg: Key Methodological Issues of Tracer Studies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57DF-88D8-4EFB-9733-F8325E1B7A9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5168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ctr"/>
            <a:r>
              <a:rPr lang="en-GB" sz="3200" dirty="0" smtClean="0"/>
              <a:t>Objectives of Institutional Graduate Surveys (</a:t>
            </a:r>
            <a:r>
              <a:rPr lang="en-GB" dirty="0" smtClean="0"/>
              <a:t>Tracer</a:t>
            </a:r>
            <a:r>
              <a:rPr lang="en-GB" sz="3200" dirty="0" smtClean="0"/>
              <a:t> Studies)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79E2-2F92-4345-9525-D4489A554B1F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87DE9-7DEE-402B-92A9-ECE8CBBD185E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277507" name="Oval 3"/>
          <p:cNvSpPr>
            <a:spLocks noChangeArrowheads="1"/>
          </p:cNvSpPr>
          <p:nvPr/>
        </p:nvSpPr>
        <p:spPr bwMode="auto">
          <a:xfrm>
            <a:off x="3438120" y="2669303"/>
            <a:ext cx="2233613" cy="1680104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n-GB" sz="3200" b="1" dirty="0">
                <a:ln w="50800"/>
                <a:solidFill>
                  <a:schemeClr val="bg1"/>
                </a:solidFill>
              </a:rPr>
              <a:t>Data from</a:t>
            </a:r>
            <a:br>
              <a:rPr lang="en-GB" sz="3200" b="1" dirty="0">
                <a:ln w="50800"/>
                <a:solidFill>
                  <a:schemeClr val="bg1"/>
                </a:solidFill>
              </a:rPr>
            </a:br>
            <a:r>
              <a:rPr lang="en-GB" sz="3200" b="1" dirty="0">
                <a:ln w="50800"/>
                <a:solidFill>
                  <a:schemeClr val="bg1"/>
                </a:solidFill>
              </a:rPr>
              <a:t> graduates</a:t>
            </a:r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755576" y="1057300"/>
            <a:ext cx="3240088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1. To get </a:t>
            </a:r>
            <a:r>
              <a:rPr lang="en-GB" sz="2400" dirty="0" smtClean="0">
                <a:solidFill>
                  <a:schemeClr val="bg1"/>
                </a:solidFill>
                <a:latin typeface="Lucida Sans" pitchFamily="34" charset="0"/>
              </a:rPr>
              <a:t>valuable </a:t>
            </a:r>
            <a:r>
              <a:rPr lang="en-GB" sz="2400" b="1" dirty="0">
                <a:solidFill>
                  <a:schemeClr val="bg1"/>
                </a:solidFill>
                <a:latin typeface="Lucida Sans" pitchFamily="34" charset="0"/>
              </a:rPr>
              <a:t>information</a:t>
            </a: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 for the </a:t>
            </a:r>
            <a:r>
              <a:rPr lang="en-GB" sz="2400" b="1" dirty="0">
                <a:solidFill>
                  <a:schemeClr val="bg1"/>
                </a:solidFill>
                <a:latin typeface="Lucida Sans" pitchFamily="34" charset="0"/>
              </a:rPr>
              <a:t>development</a:t>
            </a: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 of the university</a:t>
            </a:r>
          </a:p>
        </p:txBody>
      </p:sp>
      <p:sp>
        <p:nvSpPr>
          <p:cNvPr id="277509" name="Text Box 5"/>
          <p:cNvSpPr txBox="1">
            <a:spLocks noChangeArrowheads="1"/>
          </p:cNvSpPr>
          <p:nvPr/>
        </p:nvSpPr>
        <p:spPr bwMode="auto">
          <a:xfrm>
            <a:off x="5622292" y="1044620"/>
            <a:ext cx="3384550" cy="156966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chemeClr val="bg1"/>
                </a:solidFill>
                <a:latin typeface="Lucida Sans" pitchFamily="34" charset="0"/>
              </a:rPr>
              <a:t>2. </a:t>
            </a: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To evaluate the </a:t>
            </a:r>
            <a:r>
              <a:rPr lang="en-GB" sz="2400" b="1" dirty="0">
                <a:solidFill>
                  <a:schemeClr val="bg1"/>
                </a:solidFill>
                <a:latin typeface="Lucida Sans" pitchFamily="34" charset="0"/>
              </a:rPr>
              <a:t>relevance</a:t>
            </a: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 of higher education</a:t>
            </a:r>
          </a:p>
          <a:p>
            <a:pPr algn="ctr">
              <a:defRPr/>
            </a:pPr>
            <a:endParaRPr lang="en-GB" sz="2400" dirty="0">
              <a:solidFill>
                <a:schemeClr val="bg1"/>
              </a:solidFill>
              <a:latin typeface="Lucida Sans" pitchFamily="34" charset="0"/>
            </a:endParaRP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auto">
          <a:xfrm>
            <a:off x="734561" y="4349407"/>
            <a:ext cx="3240087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de-DE"/>
            </a:defPPr>
            <a:lvl1pPr algn="ctr">
              <a:defRPr sz="2400">
                <a:solidFill>
                  <a:schemeClr val="bg1"/>
                </a:solidFill>
                <a:latin typeface="Lucida Sans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/>
              <a:t>3. </a:t>
            </a:r>
            <a:r>
              <a:rPr lang="en-GB" dirty="0"/>
              <a:t>To contribute to the accreditation process</a:t>
            </a:r>
          </a:p>
        </p:txBody>
      </p:sp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5122103" y="4349407"/>
            <a:ext cx="39243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chemeClr val="bg1"/>
                </a:solidFill>
                <a:latin typeface="Lucida Sans" pitchFamily="34" charset="0"/>
              </a:rPr>
              <a:t>4</a:t>
            </a: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. To </a:t>
            </a:r>
            <a:r>
              <a:rPr lang="en-GB" sz="2400" b="1" dirty="0">
                <a:solidFill>
                  <a:schemeClr val="bg1"/>
                </a:solidFill>
                <a:latin typeface="Lucida Sans" pitchFamily="34" charset="0"/>
              </a:rPr>
              <a:t>inform</a:t>
            </a:r>
            <a:r>
              <a:rPr lang="en-GB" sz="2400" dirty="0">
                <a:solidFill>
                  <a:schemeClr val="bg1"/>
                </a:solidFill>
                <a:latin typeface="Lucida Sans" pitchFamily="34" charset="0"/>
              </a:rPr>
              <a:t> students, parents, lecturers and administrators</a:t>
            </a:r>
          </a:p>
        </p:txBody>
      </p:sp>
      <p:sp>
        <p:nvSpPr>
          <p:cNvPr id="277512" name="Line 8"/>
          <p:cNvSpPr>
            <a:spLocks noChangeShapeType="1"/>
          </p:cNvSpPr>
          <p:nvPr/>
        </p:nvSpPr>
        <p:spPr bwMode="auto">
          <a:xfrm>
            <a:off x="2375621" y="2713484"/>
            <a:ext cx="1056706" cy="720080"/>
          </a:xfrm>
          <a:prstGeom prst="line">
            <a:avLst/>
          </a:prstGeom>
          <a:ln w="76200">
            <a:headEnd type="none" w="sm" len="sm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pPr>
              <a:defRPr/>
            </a:pPr>
            <a:endParaRPr lang="de-DE"/>
          </a:p>
        </p:txBody>
      </p:sp>
      <p:sp>
        <p:nvSpPr>
          <p:cNvPr id="277513" name="Line 9"/>
          <p:cNvSpPr>
            <a:spLocks noChangeShapeType="1"/>
          </p:cNvSpPr>
          <p:nvPr/>
        </p:nvSpPr>
        <p:spPr bwMode="auto">
          <a:xfrm flipH="1">
            <a:off x="5726113" y="2727848"/>
            <a:ext cx="1358140" cy="705716"/>
          </a:xfrm>
          <a:prstGeom prst="line">
            <a:avLst/>
          </a:prstGeom>
          <a:ln w="76200">
            <a:headEnd type="none" w="sm" len="sm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endParaRPr lang="de-DE"/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 flipV="1">
            <a:off x="2332461" y="3598589"/>
            <a:ext cx="1099865" cy="652544"/>
          </a:xfrm>
          <a:prstGeom prst="line">
            <a:avLst/>
          </a:prstGeom>
          <a:ln w="76200">
            <a:headEnd type="none" w="sm" len="sm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endParaRPr lang="de-DE"/>
          </a:p>
        </p:txBody>
      </p:sp>
      <p:sp>
        <p:nvSpPr>
          <p:cNvPr id="277515" name="Line 11"/>
          <p:cNvSpPr>
            <a:spLocks noChangeShapeType="1"/>
          </p:cNvSpPr>
          <p:nvPr/>
        </p:nvSpPr>
        <p:spPr bwMode="auto">
          <a:xfrm flipH="1" flipV="1">
            <a:off x="5693876" y="3703504"/>
            <a:ext cx="1364221" cy="574027"/>
          </a:xfrm>
          <a:prstGeom prst="line">
            <a:avLst/>
          </a:prstGeom>
          <a:ln w="76200">
            <a:headEnd type="none" w="sm" len="sm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490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7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7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7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77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7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7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100"/>
                                        <p:tgtEl>
                                          <p:spTgt spid="277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77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77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7" grpId="0" animBg="1"/>
      <p:bldP spid="277508" grpId="0" animBg="1"/>
      <p:bldP spid="277509" grpId="0" animBg="1"/>
      <p:bldP spid="277510" grpId="0" animBg="1"/>
      <p:bldP spid="277511" grpId="0" animBg="1"/>
      <p:bldP spid="277512" grpId="0" animBg="1"/>
      <p:bldP spid="277513" grpId="0" animBg="1"/>
      <p:bldP spid="277514" grpId="0" animBg="1"/>
      <p:bldP spid="2775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Conceptual Framework for Graduate Surveys</a:t>
            </a:r>
            <a:endParaRPr lang="en-GB" smtClean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244C0-04CB-45C8-9838-097C42A8EF5D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4859351" y="1528097"/>
            <a:ext cx="4105149" cy="3273619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701273" y="2741959"/>
            <a:ext cx="1722569" cy="11387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de-DE" sz="2000" b="1" dirty="0" smtClean="0">
                <a:latin typeface="+mn-lt"/>
              </a:rPr>
              <a:t>Student Input</a:t>
            </a:r>
            <a:endParaRPr lang="de-DE" sz="2000" dirty="0">
              <a:latin typeface="+mn-lt"/>
            </a:endParaRPr>
          </a:p>
          <a:p>
            <a:pPr algn="ctr"/>
            <a:r>
              <a:rPr lang="de-DE" sz="1600" b="1" dirty="0" err="1">
                <a:latin typeface="+mn-lt"/>
              </a:rPr>
              <a:t>Students</a:t>
            </a:r>
            <a:r>
              <a:rPr lang="de-DE" sz="1600" b="1" dirty="0">
                <a:latin typeface="+mn-lt"/>
              </a:rPr>
              <a:t>‘ </a:t>
            </a:r>
            <a:r>
              <a:rPr lang="de-DE" sz="1600" b="1" dirty="0" err="1">
                <a:latin typeface="+mn-lt"/>
              </a:rPr>
              <a:t>bio</a:t>
            </a:r>
            <a:r>
              <a:rPr lang="de-DE" sz="1600" b="1" dirty="0">
                <a:latin typeface="+mn-lt"/>
              </a:rPr>
              <a:t> </a:t>
            </a:r>
            <a:r>
              <a:rPr lang="de-DE" sz="1600" b="1" dirty="0" err="1">
                <a:latin typeface="+mn-lt"/>
              </a:rPr>
              <a:t>data</a:t>
            </a:r>
            <a:r>
              <a:rPr lang="de-DE" sz="1600" b="1" dirty="0">
                <a:latin typeface="+mn-lt"/>
              </a:rPr>
              <a:t>, </a:t>
            </a:r>
            <a:r>
              <a:rPr lang="de-DE" sz="1600" b="1" dirty="0" err="1">
                <a:latin typeface="+mn-lt"/>
              </a:rPr>
              <a:t>experiences</a:t>
            </a:r>
            <a:r>
              <a:rPr lang="de-DE" sz="1600" b="1" dirty="0">
                <a:latin typeface="+mn-lt"/>
              </a:rPr>
              <a:t>, </a:t>
            </a:r>
            <a:r>
              <a:rPr lang="de-DE" sz="1600" b="1" dirty="0" err="1">
                <a:latin typeface="+mn-lt"/>
              </a:rPr>
              <a:t>motives</a:t>
            </a:r>
            <a:endParaRPr lang="de-DE" sz="1600" b="1" dirty="0">
              <a:latin typeface="+mn-lt"/>
            </a:endParaRP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4958854" y="2675254"/>
            <a:ext cx="1557362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de-DE" sz="3200" b="1" dirty="0">
                <a:solidFill>
                  <a:schemeClr val="bg1"/>
                </a:solidFill>
                <a:latin typeface="+mn-lt"/>
              </a:rPr>
              <a:t>Output</a:t>
            </a:r>
            <a:endParaRPr lang="de-DE" sz="2800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de-DE" sz="1600" dirty="0" err="1">
                <a:solidFill>
                  <a:schemeClr val="bg1"/>
                </a:solidFill>
                <a:latin typeface="+mn-lt"/>
              </a:rPr>
              <a:t>Kowledge</a:t>
            </a:r>
            <a:r>
              <a:rPr lang="de-DE" sz="1600" dirty="0">
                <a:solidFill>
                  <a:schemeClr val="bg1"/>
                </a:solidFill>
                <a:latin typeface="+mn-lt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+mn-lt"/>
              </a:rPr>
              <a:t>skills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de-DE" sz="1600" dirty="0" err="1" smtClean="0">
                <a:solidFill>
                  <a:schemeClr val="bg1"/>
                </a:solidFill>
                <a:latin typeface="+mn-lt"/>
              </a:rPr>
              <a:t>competences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,</a:t>
            </a:r>
            <a:r>
              <a:rPr lang="de-DE" sz="1600" dirty="0">
                <a:solidFill>
                  <a:schemeClr val="bg1"/>
                </a:solidFill>
                <a:latin typeface="+mn-lt"/>
              </a:rPr>
              <a:t/>
            </a:r>
            <a:br>
              <a:rPr lang="de-DE" sz="1600" dirty="0">
                <a:solidFill>
                  <a:schemeClr val="bg1"/>
                </a:solidFill>
                <a:latin typeface="+mn-lt"/>
              </a:rPr>
            </a:br>
            <a:r>
              <a:rPr lang="de-DE" sz="1600" dirty="0" err="1">
                <a:solidFill>
                  <a:schemeClr val="bg1"/>
                </a:solidFill>
                <a:latin typeface="+mn-lt"/>
              </a:rPr>
              <a:t>motivation</a:t>
            </a:r>
            <a:r>
              <a:rPr lang="de-DE" sz="1600" dirty="0">
                <a:solidFill>
                  <a:schemeClr val="bg1"/>
                </a:solidFill>
                <a:latin typeface="+mn-lt"/>
              </a:rPr>
              <a:t>, </a:t>
            </a:r>
            <a:r>
              <a:rPr lang="de-DE" sz="1600" dirty="0" smtClean="0">
                <a:solidFill>
                  <a:schemeClr val="bg1"/>
                </a:solidFill>
                <a:latin typeface="+mn-lt"/>
              </a:rPr>
              <a:t>grades</a:t>
            </a:r>
            <a:endParaRPr lang="de-DE" sz="1600" dirty="0">
              <a:latin typeface="+mn-lt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2489061" y="1430496"/>
            <a:ext cx="2165348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de-DE" sz="2800" b="1" dirty="0" smtClean="0">
                <a:latin typeface="+mn-lt"/>
              </a:rPr>
              <a:t>HE Input</a:t>
            </a:r>
            <a:endParaRPr lang="de-DE" sz="2400" dirty="0">
              <a:latin typeface="+mn-lt"/>
            </a:endParaRPr>
          </a:p>
          <a:p>
            <a:pPr algn="ctr"/>
            <a:r>
              <a:rPr lang="de-DE" b="1" dirty="0">
                <a:latin typeface="+mn-lt"/>
              </a:rPr>
              <a:t>Study </a:t>
            </a:r>
            <a:r>
              <a:rPr lang="de-DE" b="1" dirty="0" err="1">
                <a:latin typeface="+mn-lt"/>
              </a:rPr>
              <a:t>conditions</a:t>
            </a:r>
            <a:r>
              <a:rPr lang="de-DE" b="1" dirty="0">
                <a:latin typeface="+mn-lt"/>
              </a:rPr>
              <a:t> </a:t>
            </a:r>
            <a:r>
              <a:rPr lang="de-DE" b="1" dirty="0" err="1">
                <a:latin typeface="+mn-lt"/>
              </a:rPr>
              <a:t>and</a:t>
            </a:r>
            <a:r>
              <a:rPr lang="de-DE" b="1" dirty="0">
                <a:latin typeface="+mn-lt"/>
              </a:rPr>
              <a:t> </a:t>
            </a:r>
            <a:r>
              <a:rPr lang="de-DE" b="1" dirty="0" err="1">
                <a:latin typeface="+mn-lt"/>
              </a:rPr>
              <a:t>provisions</a:t>
            </a:r>
            <a:endParaRPr lang="de-DE" b="1" dirty="0">
              <a:latin typeface="+mn-lt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2621218" y="4103583"/>
            <a:ext cx="2039937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de-DE" sz="2800" b="1" dirty="0" err="1">
                <a:latin typeface="+mn-lt"/>
              </a:rPr>
              <a:t>Process</a:t>
            </a:r>
            <a:endParaRPr lang="de-DE" sz="2400" dirty="0">
              <a:latin typeface="+mn-lt"/>
            </a:endParaRPr>
          </a:p>
          <a:p>
            <a:pPr algn="ctr"/>
            <a:r>
              <a:rPr lang="de-DE" sz="1600" b="1" dirty="0">
                <a:latin typeface="+mn-lt"/>
              </a:rPr>
              <a:t>Teaching </a:t>
            </a:r>
            <a:r>
              <a:rPr lang="de-DE" sz="1600" b="1" dirty="0" err="1">
                <a:latin typeface="+mn-lt"/>
              </a:rPr>
              <a:t>and</a:t>
            </a:r>
            <a:r>
              <a:rPr lang="de-DE" sz="1600" b="1" dirty="0">
                <a:latin typeface="+mn-lt"/>
              </a:rPr>
              <a:t> </a:t>
            </a:r>
            <a:r>
              <a:rPr lang="de-DE" sz="1600" b="1" dirty="0" err="1">
                <a:latin typeface="+mn-lt"/>
              </a:rPr>
              <a:t>learning</a:t>
            </a:r>
            <a:endParaRPr lang="de-DE" sz="1600" b="1" dirty="0">
              <a:latin typeface="+mn-lt"/>
            </a:endParaRPr>
          </a:p>
        </p:txBody>
      </p:sp>
      <p:sp>
        <p:nvSpPr>
          <p:cNvPr id="19465" name="Line 8"/>
          <p:cNvSpPr>
            <a:spLocks noChangeShapeType="1"/>
          </p:cNvSpPr>
          <p:nvPr/>
        </p:nvSpPr>
        <p:spPr bwMode="auto">
          <a:xfrm flipV="1">
            <a:off x="1435430" y="1969104"/>
            <a:ext cx="1020194" cy="706149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6" name="Line 9"/>
          <p:cNvSpPr>
            <a:spLocks noChangeShapeType="1"/>
          </p:cNvSpPr>
          <p:nvPr/>
        </p:nvSpPr>
        <p:spPr bwMode="auto">
          <a:xfrm>
            <a:off x="1362332" y="3937620"/>
            <a:ext cx="1258886" cy="639111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7" name="Line 10"/>
          <p:cNvSpPr>
            <a:spLocks noChangeShapeType="1"/>
          </p:cNvSpPr>
          <p:nvPr/>
        </p:nvSpPr>
        <p:spPr bwMode="auto">
          <a:xfrm flipH="1" flipV="1">
            <a:off x="3355017" y="2538180"/>
            <a:ext cx="0" cy="1546332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8" name="Line 11"/>
          <p:cNvSpPr>
            <a:spLocks noChangeShapeType="1"/>
          </p:cNvSpPr>
          <p:nvPr/>
        </p:nvSpPr>
        <p:spPr bwMode="auto">
          <a:xfrm flipH="1">
            <a:off x="3715772" y="2538181"/>
            <a:ext cx="0" cy="1546331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0" name="Line 13"/>
          <p:cNvSpPr>
            <a:spLocks noChangeShapeType="1"/>
          </p:cNvSpPr>
          <p:nvPr/>
        </p:nvSpPr>
        <p:spPr bwMode="auto">
          <a:xfrm>
            <a:off x="2497607" y="3429300"/>
            <a:ext cx="2287158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1" name="Line 14"/>
          <p:cNvSpPr>
            <a:spLocks noChangeShapeType="1"/>
          </p:cNvSpPr>
          <p:nvPr/>
        </p:nvSpPr>
        <p:spPr bwMode="auto">
          <a:xfrm flipV="1">
            <a:off x="4664419" y="4343591"/>
            <a:ext cx="832738" cy="230461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2" name="Line 15"/>
          <p:cNvSpPr>
            <a:spLocks noChangeShapeType="1"/>
          </p:cNvSpPr>
          <p:nvPr/>
        </p:nvSpPr>
        <p:spPr bwMode="auto">
          <a:xfrm>
            <a:off x="4699251" y="2078484"/>
            <a:ext cx="736845" cy="59677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73" name="Rectangle 16"/>
          <p:cNvSpPr>
            <a:spLocks noChangeArrowheads="1"/>
          </p:cNvSpPr>
          <p:nvPr/>
        </p:nvSpPr>
        <p:spPr bwMode="auto">
          <a:xfrm>
            <a:off x="5638800" y="2095500"/>
            <a:ext cx="91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307" name="Text Box 17"/>
          <p:cNvSpPr txBox="1">
            <a:spLocks noChangeArrowheads="1"/>
          </p:cNvSpPr>
          <p:nvPr/>
        </p:nvSpPr>
        <p:spPr bwMode="auto">
          <a:xfrm>
            <a:off x="766496" y="932749"/>
            <a:ext cx="8197995" cy="4247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r>
              <a:rPr lang="de-DE" sz="2400" b="1" dirty="0">
                <a:latin typeface="Arial" charset="0"/>
              </a:rPr>
              <a:t>Graduate Survey</a:t>
            </a:r>
            <a:endParaRPr lang="en-GB" sz="2400" b="1" dirty="0">
              <a:latin typeface="Arial" charset="0"/>
            </a:endParaRPr>
          </a:p>
        </p:txBody>
      </p:sp>
      <p:sp>
        <p:nvSpPr>
          <p:cNvPr id="19475" name="Text Box 18"/>
          <p:cNvSpPr txBox="1">
            <a:spLocks noChangeArrowheads="1"/>
          </p:cNvSpPr>
          <p:nvPr/>
        </p:nvSpPr>
        <p:spPr bwMode="auto">
          <a:xfrm>
            <a:off x="8681066" y="5318128"/>
            <a:ext cx="46294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/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766492" y="5028874"/>
            <a:ext cx="8316912" cy="6469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DE" dirty="0" err="1"/>
              <a:t>Context</a:t>
            </a:r>
            <a:r>
              <a:rPr lang="de-DE" dirty="0"/>
              <a:t>: Labour </a:t>
            </a:r>
            <a:r>
              <a:rPr lang="de-DE" dirty="0" err="1"/>
              <a:t>market</a:t>
            </a:r>
            <a:r>
              <a:rPr lang="de-DE" dirty="0"/>
              <a:t> – </a:t>
            </a:r>
            <a:r>
              <a:rPr lang="de-DE" dirty="0" err="1" smtClean="0"/>
              <a:t>region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err="1" smtClean="0"/>
              <a:t>country</a:t>
            </a:r>
            <a:r>
              <a:rPr lang="de-DE" dirty="0"/>
              <a:t>; </a:t>
            </a:r>
            <a:r>
              <a:rPr lang="de-DE" dirty="0" err="1" smtClean="0"/>
              <a:t>socio-economic</a:t>
            </a:r>
            <a:r>
              <a:rPr lang="de-DE" dirty="0" smtClean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personal </a:t>
            </a:r>
            <a:r>
              <a:rPr lang="de-DE" dirty="0" err="1"/>
              <a:t>development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Harald</a:t>
            </a:r>
            <a:r>
              <a:rPr lang="en-GB" dirty="0" smtClean="0"/>
              <a:t> </a:t>
            </a:r>
            <a:r>
              <a:rPr lang="en-GB" dirty="0" err="1" smtClean="0"/>
              <a:t>Schomburg</a:t>
            </a:r>
            <a:r>
              <a:rPr lang="en-GB" dirty="0" smtClean="0"/>
              <a:t>: Key Methodological Issues of Tracer Studies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CFC5-4DB6-44C3-973F-79DAEA1095B5}" type="datetime1">
              <a:rPr lang="en-GB" sz="800" smtClean="0"/>
              <a:t>23/10/2012</a:t>
            </a:fld>
            <a:endParaRPr lang="de-DE" sz="800" dirty="0"/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6804248" y="1561356"/>
            <a:ext cx="2160243" cy="32178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de-DE" sz="1600" b="1" dirty="0" smtClean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r>
              <a:rPr lang="de-DE" sz="1600" b="1" dirty="0" smtClean="0">
                <a:latin typeface="Arial" charset="0"/>
              </a:rPr>
              <a:t>Labor </a:t>
            </a:r>
            <a:r>
              <a:rPr lang="de-DE" sz="1600" b="1" dirty="0" err="1" smtClean="0">
                <a:latin typeface="Arial" charset="0"/>
              </a:rPr>
              <a:t>market</a:t>
            </a:r>
            <a:r>
              <a:rPr lang="de-DE" sz="1600" b="1" dirty="0" smtClean="0">
                <a:latin typeface="Arial" charset="0"/>
              </a:rPr>
              <a:t> </a:t>
            </a:r>
            <a:r>
              <a:rPr lang="de-DE" sz="1600" b="1" dirty="0" err="1" smtClean="0">
                <a:latin typeface="Arial" charset="0"/>
              </a:rPr>
              <a:t>signals</a:t>
            </a:r>
            <a:endParaRPr lang="de-DE" sz="1600" b="1" dirty="0" smtClean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de-DE" sz="1600" b="1" dirty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de-DE" sz="1600" b="1" dirty="0" smtClean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de-DE" sz="1600" b="1" dirty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de-DE" sz="1600" b="1" dirty="0" smtClean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de-DE" sz="1600" b="1" dirty="0"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defRPr/>
            </a:pPr>
            <a:endParaRPr lang="en-GB" sz="1600" b="1" dirty="0">
              <a:latin typeface="Arial" charset="0"/>
            </a:endParaRPr>
          </a:p>
        </p:txBody>
      </p:sp>
      <p:sp>
        <p:nvSpPr>
          <p:cNvPr id="12302" name="Text Box 12"/>
          <p:cNvSpPr txBox="1">
            <a:spLocks noChangeArrowheads="1"/>
          </p:cNvSpPr>
          <p:nvPr/>
        </p:nvSpPr>
        <p:spPr bwMode="auto">
          <a:xfrm>
            <a:off x="6911913" y="2689416"/>
            <a:ext cx="1932272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de-DE" sz="3200" b="1" dirty="0" err="1">
                <a:solidFill>
                  <a:schemeClr val="bg1"/>
                </a:solidFill>
              </a:rPr>
              <a:t>Outcomes</a:t>
            </a:r>
            <a:endParaRPr lang="de-DE" sz="2800" dirty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r>
              <a:rPr lang="de-DE" sz="1600" dirty="0" smtClean="0">
                <a:solidFill>
                  <a:schemeClr val="bg1"/>
                </a:solidFill>
              </a:rPr>
              <a:t>Transition, </a:t>
            </a:r>
            <a:r>
              <a:rPr lang="de-DE" sz="1600" dirty="0" err="1" smtClean="0">
                <a:solidFill>
                  <a:schemeClr val="bg1"/>
                </a:solidFill>
              </a:rPr>
              <a:t>employment</a:t>
            </a:r>
            <a:r>
              <a:rPr lang="de-DE" sz="1600" dirty="0" smtClean="0">
                <a:solidFill>
                  <a:schemeClr val="bg1"/>
                </a:solidFill>
              </a:rPr>
              <a:t>, </a:t>
            </a:r>
            <a:r>
              <a:rPr lang="de-DE" sz="1600" dirty="0" err="1" smtClean="0">
                <a:solidFill>
                  <a:schemeClr val="bg1"/>
                </a:solidFill>
              </a:rPr>
              <a:t>work</a:t>
            </a:r>
            <a:r>
              <a:rPr lang="de-DE" sz="1600" dirty="0" smtClean="0">
                <a:solidFill>
                  <a:schemeClr val="bg1"/>
                </a:solidFill>
              </a:rPr>
              <a:t>, professional </a:t>
            </a:r>
            <a:r>
              <a:rPr lang="de-DE" sz="1600" dirty="0" err="1" smtClean="0">
                <a:solidFill>
                  <a:schemeClr val="bg1"/>
                </a:solidFill>
              </a:rPr>
              <a:t>success</a:t>
            </a:r>
            <a:endParaRPr lang="de-DE" sz="1600" dirty="0">
              <a:solidFill>
                <a:schemeClr val="bg1"/>
              </a:solidFill>
            </a:endParaRPr>
          </a:p>
          <a:p>
            <a:pPr algn="ctr" eaLnBrk="0" hangingPunct="0">
              <a:defRPr/>
            </a:pPr>
            <a:r>
              <a:rPr lang="de-DE" sz="1600" dirty="0" err="1">
                <a:solidFill>
                  <a:schemeClr val="bg1"/>
                </a:solidFill>
              </a:rPr>
              <a:t>service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to</a:t>
            </a:r>
            <a:r>
              <a:rPr lang="de-DE" sz="1600" dirty="0">
                <a:solidFill>
                  <a:schemeClr val="bg1"/>
                </a:solidFill>
              </a:rPr>
              <a:t> </a:t>
            </a:r>
            <a:r>
              <a:rPr lang="de-DE" sz="1600" dirty="0" err="1">
                <a:solidFill>
                  <a:schemeClr val="bg1"/>
                </a:solidFill>
              </a:rPr>
              <a:t>society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>
            <a:off x="6554513" y="3429300"/>
            <a:ext cx="393948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86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9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70" grpId="0" animBg="1"/>
      <p:bldP spid="19471" grpId="0" animBg="1"/>
      <p:bldP spid="19472" grpId="0" animBg="1"/>
      <p:bldP spid="12307" grpId="0" animBg="1"/>
      <p:bldP spid="19476" grpId="0" animBg="1"/>
      <p:bldP spid="24" grpId="0" animBg="1"/>
      <p:bldP spid="12302" grpId="0" animBg="1"/>
      <p:bldP spid="27" grpId="0" animBg="1"/>
    </p:bldLst>
  </p:timing>
</p:sld>
</file>

<file path=ppt/theme/theme1.xml><?xml version="1.0" encoding="utf-8"?>
<a:theme xmlns:a="http://schemas.openxmlformats.org/drawingml/2006/main" name="KOAB2011_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eers_June2004">
  <a:themeElements>
    <a:clrScheme name="KOAB2011_1">
      <a:dk1>
        <a:sysClr val="windowText" lastClr="000000"/>
      </a:dk1>
      <a:lt1>
        <a:sysClr val="window" lastClr="FFFFFF"/>
      </a:lt1>
      <a:dk2>
        <a:srgbClr val="C6005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1930</Words>
  <Application>Microsoft Office PowerPoint</Application>
  <PresentationFormat>Bildschirmpräsentation (16:10)</PresentationFormat>
  <Paragraphs>422</Paragraphs>
  <Slides>38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38</vt:i4>
      </vt:variant>
    </vt:vector>
  </HeadingPairs>
  <TitlesOfParts>
    <vt:vector size="44" baseType="lpstr">
      <vt:lpstr>KOAB2011_1</vt:lpstr>
      <vt:lpstr>Cheers_June2004</vt:lpstr>
      <vt:lpstr>1_Cheers_June2004</vt:lpstr>
      <vt:lpstr>2_Cheers_June2004</vt:lpstr>
      <vt:lpstr>3_Cheers_June2004</vt:lpstr>
      <vt:lpstr>4_Cheers_June2004</vt:lpstr>
      <vt:lpstr>Key Methodological Issues of Tracer Studies</vt:lpstr>
      <vt:lpstr>1. Objectives and Content of the Questionnaire 2. Time and Timing 3. Data Quality  4. Conclusions</vt:lpstr>
      <vt:lpstr>University City Kassel:  in the Heart of Germany, in the State of Hesse</vt:lpstr>
      <vt:lpstr>INCHER-Kassel</vt:lpstr>
      <vt:lpstr>International Tracer Study Cooperation</vt:lpstr>
      <vt:lpstr>1. Objectives of Tracer Studies  and Content of the Questionnaire</vt:lpstr>
      <vt:lpstr>What are (Graduate) Tracer Studies?</vt:lpstr>
      <vt:lpstr>Objectives of Institutional Graduate Surveys (Tracer Studies)</vt:lpstr>
      <vt:lpstr>Conceptual Framework for Graduate Surveys</vt:lpstr>
      <vt:lpstr>PowerPoint-Präsentation</vt:lpstr>
      <vt:lpstr>Indicators of Professional Success – Labor Market Signals – Employment Outcomes</vt:lpstr>
      <vt:lpstr>Traditional and New Type of Graduate Surveys</vt:lpstr>
      <vt:lpstr>Scope of Graduate Tracer Studies  and Target Population</vt:lpstr>
      <vt:lpstr>The Dilemma of the Level of Institutional Tracer Studies</vt:lpstr>
      <vt:lpstr>Example: Organisation of the University Tracer Study</vt:lpstr>
      <vt:lpstr>Complex Approach of Institutional Questionnaires Every Univeristy Has an Own Questionnaire (Romania, Germany)</vt:lpstr>
      <vt:lpstr>Questionnaire Development</vt:lpstr>
      <vt:lpstr>Myth: The Length of a Questionnaire is the Main Factor for the Response Rate</vt:lpstr>
      <vt:lpstr>2. The Challenge of Time and Timing       What is the best time to conduct the survey?      What is the time related focus? </vt:lpstr>
      <vt:lpstr>Example: The Complexity of Transition</vt:lpstr>
      <vt:lpstr>Time Relation of Key Questionnaire Topics</vt:lpstr>
      <vt:lpstr> Optimal Design of Graduate Surveys</vt:lpstr>
      <vt:lpstr>Chances and Problems of Panel Surveys</vt:lpstr>
      <vt:lpstr> Cross Sectional Graduate Survey at one Time Point</vt:lpstr>
      <vt:lpstr>Survey at Three Time Points (Panel)</vt:lpstr>
      <vt:lpstr>Advantages of a Panel Design with three Waves:  at the time of Graduation, 1.5 and 4.5 years after garduation</vt:lpstr>
      <vt:lpstr>Challenges of Panel Studies</vt:lpstr>
      <vt:lpstr>Examples of Different Tracer Study Approaches</vt:lpstr>
      <vt:lpstr>4. Data Quality       </vt:lpstr>
      <vt:lpstr>The Need to Achieve a High Quality of the Data:  Can we trust the data?</vt:lpstr>
      <vt:lpstr>Key Problems of Data Quality</vt:lpstr>
      <vt:lpstr>Example: Response Rate of the KOAB Survey 2009, by Higher Education Institution (%)</vt:lpstr>
      <vt:lpstr>The Magic of Response Rates</vt:lpstr>
      <vt:lpstr>Requirements for a Methods Report</vt:lpstr>
      <vt:lpstr>Conclusions</vt:lpstr>
      <vt:lpstr>Lessons Learned</vt:lpstr>
      <vt:lpstr>Open Questions</vt:lpstr>
      <vt:lpstr> Vielen Dank für Ihre Aufmerksamkeit  Thank you very much for your attention  Terima Kasih!  </vt:lpstr>
    </vt:vector>
  </TitlesOfParts>
  <Company>INCHER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Harald Schomburg.</dc:creator>
  <cp:lastModifiedBy>Harald</cp:lastModifiedBy>
  <cp:revision>335</cp:revision>
  <cp:lastPrinted>2012-09-20T08:14:24Z</cp:lastPrinted>
  <dcterms:created xsi:type="dcterms:W3CDTF">2011-10-16T10:05:42Z</dcterms:created>
  <dcterms:modified xsi:type="dcterms:W3CDTF">2012-10-23T00:35:07Z</dcterms:modified>
</cp:coreProperties>
</file>