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8" r:id="rId2"/>
    <p:sldMasterId id="2147483693" r:id="rId3"/>
  </p:sldMasterIdLst>
  <p:notesMasterIdLst>
    <p:notesMasterId r:id="rId15"/>
  </p:notesMasterIdLst>
  <p:handoutMasterIdLst>
    <p:handoutMasterId r:id="rId16"/>
  </p:handoutMasterIdLst>
  <p:sldIdLst>
    <p:sldId id="256" r:id="rId4"/>
    <p:sldId id="498" r:id="rId5"/>
    <p:sldId id="556" r:id="rId6"/>
    <p:sldId id="495" r:id="rId7"/>
    <p:sldId id="500" r:id="rId8"/>
    <p:sldId id="501" r:id="rId9"/>
    <p:sldId id="504" r:id="rId10"/>
    <p:sldId id="503" r:id="rId11"/>
    <p:sldId id="510" r:id="rId12"/>
    <p:sldId id="528" r:id="rId13"/>
    <p:sldId id="531" r:id="rId14"/>
  </p:sldIdLst>
  <p:sldSz cx="9144000" cy="5715000" type="screen16x1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75B"/>
    <a:srgbClr val="E60068"/>
    <a:srgbClr val="FF53A1"/>
    <a:srgbClr val="C6005A"/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32" autoAdjust="0"/>
    <p:restoredTop sz="94660"/>
  </p:normalViewPr>
  <p:slideViewPr>
    <p:cSldViewPr showGuides="1">
      <p:cViewPr>
        <p:scale>
          <a:sx n="90" d="100"/>
          <a:sy n="90" d="100"/>
        </p:scale>
        <p:origin x="-246" y="-7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13248"/>
    </p:cViewPr>
  </p:sorterViewPr>
  <p:notesViewPr>
    <p:cSldViewPr showGuides="1">
      <p:cViewPr varScale="1">
        <p:scale>
          <a:sx n="61" d="100"/>
          <a:sy n="61" d="100"/>
        </p:scale>
        <p:origin x="-2275" y="-91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A7B28D-7DC3-4BEA-AAA2-842F85B8A323}" type="doc">
      <dgm:prSet loTypeId="urn:microsoft.com/office/officeart/2005/8/layout/radial5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753E14A7-C2EB-40C7-B662-E157BFD9B2CB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sz="1800" b="1" dirty="0" smtClean="0"/>
            <a:t>Tracer Studies</a:t>
          </a:r>
          <a:endParaRPr lang="de-DE" sz="1800" b="1" dirty="0"/>
        </a:p>
      </dgm:t>
    </dgm:pt>
    <dgm:pt modelId="{9BA37542-2A64-40D2-A888-8CD8D1C8B42F}" type="parTrans" cxnId="{640DF636-369E-4ACA-B5A8-4B0A962CF68E}">
      <dgm:prSet/>
      <dgm:spPr/>
      <dgm:t>
        <a:bodyPr/>
        <a:lstStyle/>
        <a:p>
          <a:endParaRPr lang="de-DE"/>
        </a:p>
      </dgm:t>
    </dgm:pt>
    <dgm:pt modelId="{F8B9C70D-9A77-499A-AAA5-16AAEE09888E}" type="sibTrans" cxnId="{640DF636-369E-4ACA-B5A8-4B0A962CF68E}">
      <dgm:prSet/>
      <dgm:spPr/>
      <dgm:t>
        <a:bodyPr/>
        <a:lstStyle/>
        <a:p>
          <a:endParaRPr lang="de-DE"/>
        </a:p>
      </dgm:t>
    </dgm:pt>
    <dgm:pt modelId="{735774CC-9D83-478B-9AC0-EC811588F37F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sz="1600" b="1" dirty="0" err="1" smtClean="0"/>
            <a:t>Vertical</a:t>
          </a:r>
          <a:r>
            <a:rPr lang="de-DE" sz="1600" b="1" dirty="0" smtClean="0"/>
            <a:t> </a:t>
          </a:r>
          <a:r>
            <a:rPr lang="de-DE" sz="1600" b="1" dirty="0" err="1" smtClean="0"/>
            <a:t>match</a:t>
          </a:r>
          <a:r>
            <a:rPr lang="de-DE" sz="1600" b="1" dirty="0" smtClean="0"/>
            <a:t> – </a:t>
          </a:r>
          <a:r>
            <a:rPr lang="de-DE" sz="1600" b="1" dirty="0" err="1" smtClean="0"/>
            <a:t>overeduction</a:t>
          </a:r>
          <a:r>
            <a:rPr lang="de-DE" sz="1600" b="1" dirty="0" smtClean="0"/>
            <a:t>/ </a:t>
          </a:r>
          <a:r>
            <a:rPr lang="de-DE" sz="1600" b="1" dirty="0" err="1" smtClean="0"/>
            <a:t>undereducation</a:t>
          </a:r>
          <a:endParaRPr lang="de-DE" sz="1600" b="1" dirty="0"/>
        </a:p>
      </dgm:t>
    </dgm:pt>
    <dgm:pt modelId="{3D3BAD27-93BE-4899-93B9-028AD2D7E34B}" type="parTrans" cxnId="{2E560070-B592-482C-B0C0-23893CA5D31A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de-DE"/>
        </a:p>
      </dgm:t>
    </dgm:pt>
    <dgm:pt modelId="{209EB0A5-939D-411C-A789-73111437D875}" type="sibTrans" cxnId="{2E560070-B592-482C-B0C0-23893CA5D31A}">
      <dgm:prSet/>
      <dgm:spPr/>
      <dgm:t>
        <a:bodyPr/>
        <a:lstStyle/>
        <a:p>
          <a:endParaRPr lang="de-DE"/>
        </a:p>
      </dgm:t>
    </dgm:pt>
    <dgm:pt modelId="{520BA747-86DA-4A7E-B460-209A65B65F31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sz="1600" b="1" dirty="0" smtClean="0"/>
            <a:t>Skills </a:t>
          </a:r>
          <a:r>
            <a:rPr lang="de-DE" sz="1600" b="1" dirty="0" err="1" smtClean="0"/>
            <a:t>mismatch</a:t>
          </a:r>
          <a:r>
            <a:rPr lang="de-DE" sz="1600" b="1" dirty="0" smtClean="0"/>
            <a:t> -</a:t>
          </a:r>
          <a:br>
            <a:rPr lang="de-DE" sz="1600" b="1" dirty="0" smtClean="0"/>
          </a:br>
          <a:r>
            <a:rPr lang="de-DE" sz="1600" b="1" dirty="0" err="1" smtClean="0"/>
            <a:t>study</a:t>
          </a:r>
          <a:r>
            <a:rPr lang="de-DE" sz="1600" b="1" dirty="0" smtClean="0"/>
            <a:t> </a:t>
          </a:r>
          <a:r>
            <a:rPr lang="de-DE" sz="1600" b="1" dirty="0" err="1" smtClean="0"/>
            <a:t>and</a:t>
          </a:r>
          <a:r>
            <a:rPr lang="de-DE" sz="1600" b="1" dirty="0" smtClean="0"/>
            <a:t> </a:t>
          </a:r>
          <a:r>
            <a:rPr lang="de-DE" sz="1600" b="1" dirty="0" err="1" smtClean="0"/>
            <a:t>work</a:t>
          </a:r>
          <a:endParaRPr lang="de-DE" sz="1600" b="1" dirty="0"/>
        </a:p>
      </dgm:t>
    </dgm:pt>
    <dgm:pt modelId="{CF7D3937-26F1-4F43-9C87-93A970408603}" type="parTrans" cxnId="{DA45416A-58E1-4DBF-8626-5E80025823DC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de-DE"/>
        </a:p>
      </dgm:t>
    </dgm:pt>
    <dgm:pt modelId="{F4594378-4414-4872-B39A-C6DD73B2D0EF}" type="sibTrans" cxnId="{DA45416A-58E1-4DBF-8626-5E80025823DC}">
      <dgm:prSet/>
      <dgm:spPr/>
      <dgm:t>
        <a:bodyPr/>
        <a:lstStyle/>
        <a:p>
          <a:endParaRPr lang="de-DE"/>
        </a:p>
      </dgm:t>
    </dgm:pt>
    <dgm:pt modelId="{5529DF8E-4CB5-4C7D-8798-E3ACB05DA205}">
      <dgm:prSet phldrT="[Text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sz="1600" b="1" dirty="0" smtClean="0"/>
            <a:t>Study </a:t>
          </a:r>
          <a:r>
            <a:rPr lang="de-DE" sz="1600" b="1" dirty="0" err="1" smtClean="0"/>
            <a:t>conditions</a:t>
          </a:r>
          <a:r>
            <a:rPr lang="de-DE" sz="1600" b="1" dirty="0" smtClean="0"/>
            <a:t> </a:t>
          </a:r>
          <a:r>
            <a:rPr lang="de-DE" sz="1600" b="1" dirty="0" err="1" smtClean="0"/>
            <a:t>and</a:t>
          </a:r>
          <a:r>
            <a:rPr lang="de-DE" sz="1600" b="1" dirty="0" smtClean="0"/>
            <a:t> professional </a:t>
          </a:r>
          <a:r>
            <a:rPr lang="de-DE" sz="1600" b="1" dirty="0" err="1" smtClean="0"/>
            <a:t>success</a:t>
          </a:r>
          <a:endParaRPr lang="de-DE" sz="1600" b="1" dirty="0"/>
        </a:p>
      </dgm:t>
    </dgm:pt>
    <dgm:pt modelId="{72AD3D54-8347-4E08-8B80-4882F314376A}" type="parTrans" cxnId="{6D0FA5FC-B85A-4DE2-B42B-6059774EE5BD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de-DE"/>
        </a:p>
      </dgm:t>
    </dgm:pt>
    <dgm:pt modelId="{2C656059-BA75-4C98-8EC2-B75C866DD7C4}" type="sibTrans" cxnId="{6D0FA5FC-B85A-4DE2-B42B-6059774EE5BD}">
      <dgm:prSet/>
      <dgm:spPr/>
      <dgm:t>
        <a:bodyPr/>
        <a:lstStyle/>
        <a:p>
          <a:endParaRPr lang="de-DE"/>
        </a:p>
      </dgm:t>
    </dgm:pt>
    <dgm:pt modelId="{06CA7145-D596-4B73-B9BF-AD871A298239}">
      <dgm:prSet phldrT="[Text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solidFill>
          <a:srgbClr val="E8F75B"/>
        </a:solidFill>
        <a:ln>
          <a:solidFill>
            <a:srgbClr val="FFC000"/>
          </a:solidFill>
        </a:ln>
      </dgm:spPr>
      <dgm:t>
        <a:bodyPr/>
        <a:lstStyle/>
        <a:p>
          <a:r>
            <a:rPr lang="de-DE" sz="1800" b="1" smtClean="0">
              <a:solidFill>
                <a:schemeClr val="tx1"/>
              </a:solidFill>
            </a:rPr>
            <a:t>Evaluation, information, marketing</a:t>
          </a:r>
          <a:endParaRPr lang="de-DE" sz="1800" b="1" dirty="0">
            <a:solidFill>
              <a:schemeClr val="tx1"/>
            </a:solidFill>
          </a:endParaRPr>
        </a:p>
      </dgm:t>
    </dgm:pt>
    <dgm:pt modelId="{1DD62A1F-EC69-48B3-9443-D6A711D80F38}" type="parTrans" cxnId="{46BE9E6D-42A9-4A1C-BDEE-1BCAD1D11DAA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de-DE"/>
        </a:p>
      </dgm:t>
    </dgm:pt>
    <dgm:pt modelId="{3FF721E4-4D4C-4E51-98A6-23CD4693AA50}" type="sibTrans" cxnId="{46BE9E6D-42A9-4A1C-BDEE-1BCAD1D11DAA}">
      <dgm:prSet/>
      <dgm:spPr/>
      <dgm:t>
        <a:bodyPr/>
        <a:lstStyle/>
        <a:p>
          <a:endParaRPr lang="de-DE"/>
        </a:p>
      </dgm:t>
    </dgm:pt>
    <dgm:pt modelId="{46843512-6628-45BF-9415-64F46170AD0A}">
      <dgm:prSet phldrT="[Text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solidFill>
          <a:srgbClr val="E8F75B"/>
        </a:solidFill>
        <a:ln>
          <a:solidFill>
            <a:srgbClr val="FFC000"/>
          </a:solidFill>
        </a:ln>
      </dgm:spPr>
      <dgm:t>
        <a:bodyPr/>
        <a:lstStyle/>
        <a:p>
          <a:r>
            <a:rPr lang="de-DE" sz="1600" b="1" smtClean="0">
              <a:solidFill>
                <a:schemeClr val="tx1"/>
              </a:solidFill>
            </a:rPr>
            <a:t>Alumni and career service</a:t>
          </a:r>
          <a:endParaRPr lang="de-DE" sz="1600" b="1" dirty="0">
            <a:solidFill>
              <a:schemeClr val="tx1"/>
            </a:solidFill>
          </a:endParaRPr>
        </a:p>
      </dgm:t>
    </dgm:pt>
    <dgm:pt modelId="{42F197C2-51B4-42A8-A9D4-721D0A780319}" type="parTrans" cxnId="{06F81A82-7575-4FE9-B26A-AA13AA23F5AE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de-DE"/>
        </a:p>
      </dgm:t>
    </dgm:pt>
    <dgm:pt modelId="{AF05E143-A9A0-460D-A278-F50CEB261360}" type="sibTrans" cxnId="{06F81A82-7575-4FE9-B26A-AA13AA23F5AE}">
      <dgm:prSet/>
      <dgm:spPr/>
      <dgm:t>
        <a:bodyPr/>
        <a:lstStyle/>
        <a:p>
          <a:endParaRPr lang="de-DE"/>
        </a:p>
      </dgm:t>
    </dgm:pt>
    <dgm:pt modelId="{A4CC5FD2-80AD-4E5B-995D-4A1837CB9A11}">
      <dgm:prSet phldrT="[Text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solidFill>
          <a:srgbClr val="E8F75B"/>
        </a:solidFill>
        <a:ln>
          <a:solidFill>
            <a:srgbClr val="FFC000"/>
          </a:solidFill>
        </a:ln>
      </dgm:spPr>
      <dgm:t>
        <a:bodyPr/>
        <a:lstStyle/>
        <a:p>
          <a:r>
            <a:rPr lang="de-DE" sz="1600" b="1" smtClean="0">
              <a:solidFill>
                <a:schemeClr val="tx1"/>
              </a:solidFill>
            </a:rPr>
            <a:t>Quality assurance</a:t>
          </a:r>
          <a:br>
            <a:rPr lang="de-DE" sz="1600" b="1" smtClean="0">
              <a:solidFill>
                <a:schemeClr val="tx1"/>
              </a:solidFill>
            </a:rPr>
          </a:br>
          <a:r>
            <a:rPr lang="de-DE" sz="1600" b="1" smtClean="0">
              <a:solidFill>
                <a:schemeClr val="tx1"/>
              </a:solidFill>
            </a:rPr>
            <a:t>(e.g. accreditation)</a:t>
          </a:r>
          <a:endParaRPr lang="de-DE" sz="1600" b="1" dirty="0">
            <a:solidFill>
              <a:schemeClr val="tx1"/>
            </a:solidFill>
          </a:endParaRPr>
        </a:p>
      </dgm:t>
    </dgm:pt>
    <dgm:pt modelId="{1C876D56-749A-41A3-895E-D6314C5156F5}" type="parTrans" cxnId="{1BA6F3B9-080D-4607-978B-E767681300F5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de-DE"/>
        </a:p>
      </dgm:t>
    </dgm:pt>
    <dgm:pt modelId="{C80D5D77-193D-4FB7-813D-2A1251C645B5}" type="sibTrans" cxnId="{1BA6F3B9-080D-4607-978B-E767681300F5}">
      <dgm:prSet/>
      <dgm:spPr/>
      <dgm:t>
        <a:bodyPr/>
        <a:lstStyle/>
        <a:p>
          <a:endParaRPr lang="de-DE"/>
        </a:p>
      </dgm:t>
    </dgm:pt>
    <dgm:pt modelId="{F072B595-A26F-485B-B4AF-87D2BEBCE28D}" type="pres">
      <dgm:prSet presAssocID="{9AA7B28D-7DC3-4BEA-AAA2-842F85B8A32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6C15FA8D-992D-410D-8A68-16C39150268D}" type="pres">
      <dgm:prSet presAssocID="{753E14A7-C2EB-40C7-B662-E157BFD9B2CB}" presName="centerShape" presStyleLbl="node0" presStyleIdx="0" presStyleCnt="1" custScaleX="165500" custScaleY="135507" custLinFactNeighborX="-4806" custLinFactNeighborY="-773"/>
      <dgm:spPr/>
      <dgm:t>
        <a:bodyPr/>
        <a:lstStyle/>
        <a:p>
          <a:endParaRPr lang="de-DE"/>
        </a:p>
      </dgm:t>
    </dgm:pt>
    <dgm:pt modelId="{85DAA678-C985-4BFD-9A89-13EE5EBD520F}" type="pres">
      <dgm:prSet presAssocID="{3D3BAD27-93BE-4899-93B9-028AD2D7E34B}" presName="parTrans" presStyleLbl="sibTrans2D1" presStyleIdx="0" presStyleCnt="6"/>
      <dgm:spPr/>
      <dgm:t>
        <a:bodyPr/>
        <a:lstStyle/>
        <a:p>
          <a:endParaRPr lang="de-DE"/>
        </a:p>
      </dgm:t>
    </dgm:pt>
    <dgm:pt modelId="{490073A7-8546-4932-90D4-A721F193FB68}" type="pres">
      <dgm:prSet presAssocID="{3D3BAD27-93BE-4899-93B9-028AD2D7E34B}" presName="connectorText" presStyleLbl="sibTrans2D1" presStyleIdx="0" presStyleCnt="6"/>
      <dgm:spPr/>
      <dgm:t>
        <a:bodyPr/>
        <a:lstStyle/>
        <a:p>
          <a:endParaRPr lang="de-DE"/>
        </a:p>
      </dgm:t>
    </dgm:pt>
    <dgm:pt modelId="{AA454359-6D9F-41BF-B74E-30B170180D96}" type="pres">
      <dgm:prSet presAssocID="{735774CC-9D83-478B-9AC0-EC811588F37F}" presName="node" presStyleLbl="node1" presStyleIdx="0" presStyleCnt="6" custScaleX="181173" custScaleY="105993" custRadScaleRad="130517" custRadScaleInc="14712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D8D71BD-7917-49BC-9222-7FA5E9623FF4}" type="pres">
      <dgm:prSet presAssocID="{CF7D3937-26F1-4F43-9C87-93A970408603}" presName="parTrans" presStyleLbl="sibTrans2D1" presStyleIdx="1" presStyleCnt="6"/>
      <dgm:spPr/>
      <dgm:t>
        <a:bodyPr/>
        <a:lstStyle/>
        <a:p>
          <a:endParaRPr lang="de-DE"/>
        </a:p>
      </dgm:t>
    </dgm:pt>
    <dgm:pt modelId="{5F9A0DA7-F8D4-42BC-BD2B-0AFF076D254F}" type="pres">
      <dgm:prSet presAssocID="{CF7D3937-26F1-4F43-9C87-93A970408603}" presName="connectorText" presStyleLbl="sibTrans2D1" presStyleIdx="1" presStyleCnt="6"/>
      <dgm:spPr/>
      <dgm:t>
        <a:bodyPr/>
        <a:lstStyle/>
        <a:p>
          <a:endParaRPr lang="de-DE"/>
        </a:p>
      </dgm:t>
    </dgm:pt>
    <dgm:pt modelId="{B2303385-A2A2-423C-81BE-BC0B6A3F9B07}" type="pres">
      <dgm:prSet presAssocID="{520BA747-86DA-4A7E-B460-209A65B65F31}" presName="node" presStyleLbl="node1" presStyleIdx="1" presStyleCnt="6" custScaleX="122854" custScaleY="99431" custRadScaleRad="155130" custRadScaleInc="8412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016F42B-8998-4F89-8BEB-2951BDC37041}" type="pres">
      <dgm:prSet presAssocID="{72AD3D54-8347-4E08-8B80-4882F314376A}" presName="parTrans" presStyleLbl="sibTrans2D1" presStyleIdx="2" presStyleCnt="6"/>
      <dgm:spPr/>
      <dgm:t>
        <a:bodyPr/>
        <a:lstStyle/>
        <a:p>
          <a:endParaRPr lang="de-DE"/>
        </a:p>
      </dgm:t>
    </dgm:pt>
    <dgm:pt modelId="{97F2DBCB-5289-44CB-83C9-88A0BDF744C2}" type="pres">
      <dgm:prSet presAssocID="{72AD3D54-8347-4E08-8B80-4882F314376A}" presName="connectorText" presStyleLbl="sibTrans2D1" presStyleIdx="2" presStyleCnt="6"/>
      <dgm:spPr/>
      <dgm:t>
        <a:bodyPr/>
        <a:lstStyle/>
        <a:p>
          <a:endParaRPr lang="de-DE"/>
        </a:p>
      </dgm:t>
    </dgm:pt>
    <dgm:pt modelId="{98EA75D3-D3A3-46F1-BD6B-B2E32DDE4140}" type="pres">
      <dgm:prSet presAssocID="{5529DF8E-4CB5-4C7D-8798-E3ACB05DA205}" presName="node" presStyleLbl="node1" presStyleIdx="2" presStyleCnt="6" custScaleX="131379" custScaleY="104176" custRadScaleRad="151762" custRadScaleInc="1189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E814A60-D1CA-4093-B898-7176B4B64C2F}" type="pres">
      <dgm:prSet presAssocID="{1DD62A1F-EC69-48B3-9443-D6A711D80F38}" presName="parTrans" presStyleLbl="sibTrans2D1" presStyleIdx="3" presStyleCnt="6"/>
      <dgm:spPr/>
      <dgm:t>
        <a:bodyPr/>
        <a:lstStyle/>
        <a:p>
          <a:endParaRPr lang="de-DE"/>
        </a:p>
      </dgm:t>
    </dgm:pt>
    <dgm:pt modelId="{F9EEE577-BB82-472A-BE3B-782348A97F72}" type="pres">
      <dgm:prSet presAssocID="{1DD62A1F-EC69-48B3-9443-D6A711D80F38}" presName="connectorText" presStyleLbl="sibTrans2D1" presStyleIdx="3" presStyleCnt="6"/>
      <dgm:spPr/>
      <dgm:t>
        <a:bodyPr/>
        <a:lstStyle/>
        <a:p>
          <a:endParaRPr lang="de-DE"/>
        </a:p>
      </dgm:t>
    </dgm:pt>
    <dgm:pt modelId="{4BB472F3-51FB-43A0-8868-5E5257E5094B}" type="pres">
      <dgm:prSet presAssocID="{06CA7145-D596-4B73-B9BF-AD871A298239}" presName="node" presStyleLbl="node1" presStyleIdx="3" presStyleCnt="6" custScaleX="154796" custScaleY="105454" custRadScaleRad="153045" custRadScaleInc="18848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3973576-E8ED-49E9-B952-3DAF19B7BD9B}" type="pres">
      <dgm:prSet presAssocID="{42F197C2-51B4-42A8-A9D4-721D0A780319}" presName="parTrans" presStyleLbl="sibTrans2D1" presStyleIdx="4" presStyleCnt="6"/>
      <dgm:spPr/>
      <dgm:t>
        <a:bodyPr/>
        <a:lstStyle/>
        <a:p>
          <a:endParaRPr lang="de-DE"/>
        </a:p>
      </dgm:t>
    </dgm:pt>
    <dgm:pt modelId="{F68FEB8E-55AF-4ECC-8E36-BAF369493199}" type="pres">
      <dgm:prSet presAssocID="{42F197C2-51B4-42A8-A9D4-721D0A780319}" presName="connectorText" presStyleLbl="sibTrans2D1" presStyleIdx="4" presStyleCnt="6"/>
      <dgm:spPr/>
      <dgm:t>
        <a:bodyPr/>
        <a:lstStyle/>
        <a:p>
          <a:endParaRPr lang="de-DE"/>
        </a:p>
      </dgm:t>
    </dgm:pt>
    <dgm:pt modelId="{E7377815-4511-4C61-90F0-34FBDFDAA197}" type="pres">
      <dgm:prSet presAssocID="{46843512-6628-45BF-9415-64F46170AD0A}" presName="node" presStyleLbl="node1" presStyleIdx="4" presStyleCnt="6" custScaleX="113012" custScaleY="106957" custRadScaleRad="175006" custRadScaleInc="11021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DB2B634-A1DB-4E52-BB02-F955483C4299}" type="pres">
      <dgm:prSet presAssocID="{1C876D56-749A-41A3-895E-D6314C5156F5}" presName="parTrans" presStyleLbl="sibTrans2D1" presStyleIdx="5" presStyleCnt="6"/>
      <dgm:spPr/>
      <dgm:t>
        <a:bodyPr/>
        <a:lstStyle/>
        <a:p>
          <a:endParaRPr lang="de-DE"/>
        </a:p>
      </dgm:t>
    </dgm:pt>
    <dgm:pt modelId="{729AA994-BC59-4351-91DB-5049A41F8EE5}" type="pres">
      <dgm:prSet presAssocID="{1C876D56-749A-41A3-895E-D6314C5156F5}" presName="connectorText" presStyleLbl="sibTrans2D1" presStyleIdx="5" presStyleCnt="6"/>
      <dgm:spPr/>
      <dgm:t>
        <a:bodyPr/>
        <a:lstStyle/>
        <a:p>
          <a:endParaRPr lang="de-DE"/>
        </a:p>
      </dgm:t>
    </dgm:pt>
    <dgm:pt modelId="{2BFCC66C-6AD8-4C72-9592-014763E19027}" type="pres">
      <dgm:prSet presAssocID="{A4CC5FD2-80AD-4E5B-995D-4A1837CB9A11}" presName="node" presStyleLbl="node1" presStyleIdx="5" presStyleCnt="6" custScaleX="204670" custScaleY="105014" custRadScaleRad="147573" custRadScaleInc="3074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5EFD3B7-1816-4F25-8C57-6B1DD46BB7CE}" type="presOf" srcId="{CF7D3937-26F1-4F43-9C87-93A970408603}" destId="{8D8D71BD-7917-49BC-9222-7FA5E9623FF4}" srcOrd="0" destOrd="0" presId="urn:microsoft.com/office/officeart/2005/8/layout/radial5"/>
    <dgm:cxn modelId="{2E560070-B592-482C-B0C0-23893CA5D31A}" srcId="{753E14A7-C2EB-40C7-B662-E157BFD9B2CB}" destId="{735774CC-9D83-478B-9AC0-EC811588F37F}" srcOrd="0" destOrd="0" parTransId="{3D3BAD27-93BE-4899-93B9-028AD2D7E34B}" sibTransId="{209EB0A5-939D-411C-A789-73111437D875}"/>
    <dgm:cxn modelId="{7A252125-FB22-4078-A266-EB68CB1F2806}" type="presOf" srcId="{42F197C2-51B4-42A8-A9D4-721D0A780319}" destId="{F68FEB8E-55AF-4ECC-8E36-BAF369493199}" srcOrd="1" destOrd="0" presId="urn:microsoft.com/office/officeart/2005/8/layout/radial5"/>
    <dgm:cxn modelId="{74E5E789-387E-474D-A79D-991E2A03631B}" type="presOf" srcId="{1C876D56-749A-41A3-895E-D6314C5156F5}" destId="{729AA994-BC59-4351-91DB-5049A41F8EE5}" srcOrd="1" destOrd="0" presId="urn:microsoft.com/office/officeart/2005/8/layout/radial5"/>
    <dgm:cxn modelId="{414B4774-6BEF-43FF-AEB1-A613E3A19258}" type="presOf" srcId="{753E14A7-C2EB-40C7-B662-E157BFD9B2CB}" destId="{6C15FA8D-992D-410D-8A68-16C39150268D}" srcOrd="0" destOrd="0" presId="urn:microsoft.com/office/officeart/2005/8/layout/radial5"/>
    <dgm:cxn modelId="{DA45416A-58E1-4DBF-8626-5E80025823DC}" srcId="{753E14A7-C2EB-40C7-B662-E157BFD9B2CB}" destId="{520BA747-86DA-4A7E-B460-209A65B65F31}" srcOrd="1" destOrd="0" parTransId="{CF7D3937-26F1-4F43-9C87-93A970408603}" sibTransId="{F4594378-4414-4872-B39A-C6DD73B2D0EF}"/>
    <dgm:cxn modelId="{6D0FA5FC-B85A-4DE2-B42B-6059774EE5BD}" srcId="{753E14A7-C2EB-40C7-B662-E157BFD9B2CB}" destId="{5529DF8E-4CB5-4C7D-8798-E3ACB05DA205}" srcOrd="2" destOrd="0" parTransId="{72AD3D54-8347-4E08-8B80-4882F314376A}" sibTransId="{2C656059-BA75-4C98-8EC2-B75C866DD7C4}"/>
    <dgm:cxn modelId="{6E30B143-9970-48AC-88D1-A016BE264C47}" type="presOf" srcId="{1DD62A1F-EC69-48B3-9443-D6A711D80F38}" destId="{F9EEE577-BB82-472A-BE3B-782348A97F72}" srcOrd="1" destOrd="0" presId="urn:microsoft.com/office/officeart/2005/8/layout/radial5"/>
    <dgm:cxn modelId="{B8E4298C-A090-456A-BBCE-DBE5C2A7CBD5}" type="presOf" srcId="{9AA7B28D-7DC3-4BEA-AAA2-842F85B8A323}" destId="{F072B595-A26F-485B-B4AF-87D2BEBCE28D}" srcOrd="0" destOrd="0" presId="urn:microsoft.com/office/officeart/2005/8/layout/radial5"/>
    <dgm:cxn modelId="{512945A5-F7FB-4300-AD86-526AEC03A062}" type="presOf" srcId="{A4CC5FD2-80AD-4E5B-995D-4A1837CB9A11}" destId="{2BFCC66C-6AD8-4C72-9592-014763E19027}" srcOrd="0" destOrd="0" presId="urn:microsoft.com/office/officeart/2005/8/layout/radial5"/>
    <dgm:cxn modelId="{1BA6F3B9-080D-4607-978B-E767681300F5}" srcId="{753E14A7-C2EB-40C7-B662-E157BFD9B2CB}" destId="{A4CC5FD2-80AD-4E5B-995D-4A1837CB9A11}" srcOrd="5" destOrd="0" parTransId="{1C876D56-749A-41A3-895E-D6314C5156F5}" sibTransId="{C80D5D77-193D-4FB7-813D-2A1251C645B5}"/>
    <dgm:cxn modelId="{640DF636-369E-4ACA-B5A8-4B0A962CF68E}" srcId="{9AA7B28D-7DC3-4BEA-AAA2-842F85B8A323}" destId="{753E14A7-C2EB-40C7-B662-E157BFD9B2CB}" srcOrd="0" destOrd="0" parTransId="{9BA37542-2A64-40D2-A888-8CD8D1C8B42F}" sibTransId="{F8B9C70D-9A77-499A-AAA5-16AAEE09888E}"/>
    <dgm:cxn modelId="{065215FE-1303-4F0C-AB5D-846F4414B0EB}" type="presOf" srcId="{1C876D56-749A-41A3-895E-D6314C5156F5}" destId="{9DB2B634-A1DB-4E52-BB02-F955483C4299}" srcOrd="0" destOrd="0" presId="urn:microsoft.com/office/officeart/2005/8/layout/radial5"/>
    <dgm:cxn modelId="{BB2942C2-B6A4-4939-B39F-8154A416E8BA}" type="presOf" srcId="{42F197C2-51B4-42A8-A9D4-721D0A780319}" destId="{03973576-E8ED-49E9-B952-3DAF19B7BD9B}" srcOrd="0" destOrd="0" presId="urn:microsoft.com/office/officeart/2005/8/layout/radial5"/>
    <dgm:cxn modelId="{90E51A61-4063-4B64-959A-36179E4E9DEB}" type="presOf" srcId="{735774CC-9D83-478B-9AC0-EC811588F37F}" destId="{AA454359-6D9F-41BF-B74E-30B170180D96}" srcOrd="0" destOrd="0" presId="urn:microsoft.com/office/officeart/2005/8/layout/radial5"/>
    <dgm:cxn modelId="{1866C579-7BC1-4D17-A556-5067B6D3D614}" type="presOf" srcId="{72AD3D54-8347-4E08-8B80-4882F314376A}" destId="{97F2DBCB-5289-44CB-83C9-88A0BDF744C2}" srcOrd="1" destOrd="0" presId="urn:microsoft.com/office/officeart/2005/8/layout/radial5"/>
    <dgm:cxn modelId="{8DEA1939-AA34-4296-A0EC-9E0D570056DF}" type="presOf" srcId="{CF7D3937-26F1-4F43-9C87-93A970408603}" destId="{5F9A0DA7-F8D4-42BC-BD2B-0AFF076D254F}" srcOrd="1" destOrd="0" presId="urn:microsoft.com/office/officeart/2005/8/layout/radial5"/>
    <dgm:cxn modelId="{5CAFD037-6AF4-4235-BF11-775877E50D84}" type="presOf" srcId="{3D3BAD27-93BE-4899-93B9-028AD2D7E34B}" destId="{85DAA678-C985-4BFD-9A89-13EE5EBD520F}" srcOrd="0" destOrd="0" presId="urn:microsoft.com/office/officeart/2005/8/layout/radial5"/>
    <dgm:cxn modelId="{06F81A82-7575-4FE9-B26A-AA13AA23F5AE}" srcId="{753E14A7-C2EB-40C7-B662-E157BFD9B2CB}" destId="{46843512-6628-45BF-9415-64F46170AD0A}" srcOrd="4" destOrd="0" parTransId="{42F197C2-51B4-42A8-A9D4-721D0A780319}" sibTransId="{AF05E143-A9A0-460D-A278-F50CEB261360}"/>
    <dgm:cxn modelId="{9C2F6C3E-7282-42D2-9D35-DA0C72B9DEEF}" type="presOf" srcId="{5529DF8E-4CB5-4C7D-8798-E3ACB05DA205}" destId="{98EA75D3-D3A3-46F1-BD6B-B2E32DDE4140}" srcOrd="0" destOrd="0" presId="urn:microsoft.com/office/officeart/2005/8/layout/radial5"/>
    <dgm:cxn modelId="{EA799F3F-87DC-4C34-82D3-E682686BD89B}" type="presOf" srcId="{520BA747-86DA-4A7E-B460-209A65B65F31}" destId="{B2303385-A2A2-423C-81BE-BC0B6A3F9B07}" srcOrd="0" destOrd="0" presId="urn:microsoft.com/office/officeart/2005/8/layout/radial5"/>
    <dgm:cxn modelId="{07E9A860-508F-40D4-BAF3-F3C8FC3DB9E1}" type="presOf" srcId="{1DD62A1F-EC69-48B3-9443-D6A711D80F38}" destId="{6E814A60-D1CA-4093-B898-7176B4B64C2F}" srcOrd="0" destOrd="0" presId="urn:microsoft.com/office/officeart/2005/8/layout/radial5"/>
    <dgm:cxn modelId="{46BE9E6D-42A9-4A1C-BDEE-1BCAD1D11DAA}" srcId="{753E14A7-C2EB-40C7-B662-E157BFD9B2CB}" destId="{06CA7145-D596-4B73-B9BF-AD871A298239}" srcOrd="3" destOrd="0" parTransId="{1DD62A1F-EC69-48B3-9443-D6A711D80F38}" sibTransId="{3FF721E4-4D4C-4E51-98A6-23CD4693AA50}"/>
    <dgm:cxn modelId="{D0EE894E-7461-4E07-935C-68A7A5570048}" type="presOf" srcId="{3D3BAD27-93BE-4899-93B9-028AD2D7E34B}" destId="{490073A7-8546-4932-90D4-A721F193FB68}" srcOrd="1" destOrd="0" presId="urn:microsoft.com/office/officeart/2005/8/layout/radial5"/>
    <dgm:cxn modelId="{AA754D8A-41AB-41B2-B0B7-700B8AE47BC2}" type="presOf" srcId="{46843512-6628-45BF-9415-64F46170AD0A}" destId="{E7377815-4511-4C61-90F0-34FBDFDAA197}" srcOrd="0" destOrd="0" presId="urn:microsoft.com/office/officeart/2005/8/layout/radial5"/>
    <dgm:cxn modelId="{B987699F-1384-4F63-A5B1-21F04620606A}" type="presOf" srcId="{06CA7145-D596-4B73-B9BF-AD871A298239}" destId="{4BB472F3-51FB-43A0-8868-5E5257E5094B}" srcOrd="0" destOrd="0" presId="urn:microsoft.com/office/officeart/2005/8/layout/radial5"/>
    <dgm:cxn modelId="{7C7BA206-3B23-4CFA-AF86-D2C5C1F44AFF}" type="presOf" srcId="{72AD3D54-8347-4E08-8B80-4882F314376A}" destId="{6016F42B-8998-4F89-8BEB-2951BDC37041}" srcOrd="0" destOrd="0" presId="urn:microsoft.com/office/officeart/2005/8/layout/radial5"/>
    <dgm:cxn modelId="{7A2CAB27-E81A-406B-B363-BF6282D69143}" type="presParOf" srcId="{F072B595-A26F-485B-B4AF-87D2BEBCE28D}" destId="{6C15FA8D-992D-410D-8A68-16C39150268D}" srcOrd="0" destOrd="0" presId="urn:microsoft.com/office/officeart/2005/8/layout/radial5"/>
    <dgm:cxn modelId="{ABDA0562-1793-4EDF-9BFB-2DF6A2087C3B}" type="presParOf" srcId="{F072B595-A26F-485B-B4AF-87D2BEBCE28D}" destId="{85DAA678-C985-4BFD-9A89-13EE5EBD520F}" srcOrd="1" destOrd="0" presId="urn:microsoft.com/office/officeart/2005/8/layout/radial5"/>
    <dgm:cxn modelId="{1B5CC74B-E391-4ACD-A8E0-D72FA428071A}" type="presParOf" srcId="{85DAA678-C985-4BFD-9A89-13EE5EBD520F}" destId="{490073A7-8546-4932-90D4-A721F193FB68}" srcOrd="0" destOrd="0" presId="urn:microsoft.com/office/officeart/2005/8/layout/radial5"/>
    <dgm:cxn modelId="{E25737EE-6607-4B16-A4A4-40BEB5B99423}" type="presParOf" srcId="{F072B595-A26F-485B-B4AF-87D2BEBCE28D}" destId="{AA454359-6D9F-41BF-B74E-30B170180D96}" srcOrd="2" destOrd="0" presId="urn:microsoft.com/office/officeart/2005/8/layout/radial5"/>
    <dgm:cxn modelId="{8E2A89AB-43EC-44B3-AF31-D2594AEF4D46}" type="presParOf" srcId="{F072B595-A26F-485B-B4AF-87D2BEBCE28D}" destId="{8D8D71BD-7917-49BC-9222-7FA5E9623FF4}" srcOrd="3" destOrd="0" presId="urn:microsoft.com/office/officeart/2005/8/layout/radial5"/>
    <dgm:cxn modelId="{FE100989-F515-4666-AAA2-8D344AD001E7}" type="presParOf" srcId="{8D8D71BD-7917-49BC-9222-7FA5E9623FF4}" destId="{5F9A0DA7-F8D4-42BC-BD2B-0AFF076D254F}" srcOrd="0" destOrd="0" presId="urn:microsoft.com/office/officeart/2005/8/layout/radial5"/>
    <dgm:cxn modelId="{BCA30DED-D0FE-4A13-9FC5-10F9CEC296CC}" type="presParOf" srcId="{F072B595-A26F-485B-B4AF-87D2BEBCE28D}" destId="{B2303385-A2A2-423C-81BE-BC0B6A3F9B07}" srcOrd="4" destOrd="0" presId="urn:microsoft.com/office/officeart/2005/8/layout/radial5"/>
    <dgm:cxn modelId="{D7D01329-272C-451D-8365-5E6096A793C7}" type="presParOf" srcId="{F072B595-A26F-485B-B4AF-87D2BEBCE28D}" destId="{6016F42B-8998-4F89-8BEB-2951BDC37041}" srcOrd="5" destOrd="0" presId="urn:microsoft.com/office/officeart/2005/8/layout/radial5"/>
    <dgm:cxn modelId="{802B9158-F3F3-4996-981A-ABB27100735F}" type="presParOf" srcId="{6016F42B-8998-4F89-8BEB-2951BDC37041}" destId="{97F2DBCB-5289-44CB-83C9-88A0BDF744C2}" srcOrd="0" destOrd="0" presId="urn:microsoft.com/office/officeart/2005/8/layout/radial5"/>
    <dgm:cxn modelId="{45D8019A-B824-43DA-A348-CB1DC4074524}" type="presParOf" srcId="{F072B595-A26F-485B-B4AF-87D2BEBCE28D}" destId="{98EA75D3-D3A3-46F1-BD6B-B2E32DDE4140}" srcOrd="6" destOrd="0" presId="urn:microsoft.com/office/officeart/2005/8/layout/radial5"/>
    <dgm:cxn modelId="{37743BD7-A206-427C-8058-6763CB53C715}" type="presParOf" srcId="{F072B595-A26F-485B-B4AF-87D2BEBCE28D}" destId="{6E814A60-D1CA-4093-B898-7176B4B64C2F}" srcOrd="7" destOrd="0" presId="urn:microsoft.com/office/officeart/2005/8/layout/radial5"/>
    <dgm:cxn modelId="{50C35658-41B4-45FA-B2A6-8247DD5FFFD4}" type="presParOf" srcId="{6E814A60-D1CA-4093-B898-7176B4B64C2F}" destId="{F9EEE577-BB82-472A-BE3B-782348A97F72}" srcOrd="0" destOrd="0" presId="urn:microsoft.com/office/officeart/2005/8/layout/radial5"/>
    <dgm:cxn modelId="{1DD1BEC1-1B23-4015-BBA6-963FC2778FFB}" type="presParOf" srcId="{F072B595-A26F-485B-B4AF-87D2BEBCE28D}" destId="{4BB472F3-51FB-43A0-8868-5E5257E5094B}" srcOrd="8" destOrd="0" presId="urn:microsoft.com/office/officeart/2005/8/layout/radial5"/>
    <dgm:cxn modelId="{616C79AB-043E-48C0-8190-A1E584AB8211}" type="presParOf" srcId="{F072B595-A26F-485B-B4AF-87D2BEBCE28D}" destId="{03973576-E8ED-49E9-B952-3DAF19B7BD9B}" srcOrd="9" destOrd="0" presId="urn:microsoft.com/office/officeart/2005/8/layout/radial5"/>
    <dgm:cxn modelId="{0E0282F3-871E-4327-9B12-83B5C87E4FAD}" type="presParOf" srcId="{03973576-E8ED-49E9-B952-3DAF19B7BD9B}" destId="{F68FEB8E-55AF-4ECC-8E36-BAF369493199}" srcOrd="0" destOrd="0" presId="urn:microsoft.com/office/officeart/2005/8/layout/radial5"/>
    <dgm:cxn modelId="{9C0D4995-74C1-44FD-8EBE-A716833C22C9}" type="presParOf" srcId="{F072B595-A26F-485B-B4AF-87D2BEBCE28D}" destId="{E7377815-4511-4C61-90F0-34FBDFDAA197}" srcOrd="10" destOrd="0" presId="urn:microsoft.com/office/officeart/2005/8/layout/radial5"/>
    <dgm:cxn modelId="{4BDE7AF0-EEE8-4DFD-AEDE-B4EBFDD888EE}" type="presParOf" srcId="{F072B595-A26F-485B-B4AF-87D2BEBCE28D}" destId="{9DB2B634-A1DB-4E52-BB02-F955483C4299}" srcOrd="11" destOrd="0" presId="urn:microsoft.com/office/officeart/2005/8/layout/radial5"/>
    <dgm:cxn modelId="{3A1C5B72-5F0D-470A-88E6-D8B6CB8BF623}" type="presParOf" srcId="{9DB2B634-A1DB-4E52-BB02-F955483C4299}" destId="{729AA994-BC59-4351-91DB-5049A41F8EE5}" srcOrd="0" destOrd="0" presId="urn:microsoft.com/office/officeart/2005/8/layout/radial5"/>
    <dgm:cxn modelId="{AD16D2C1-063A-4C42-B6EB-B9BC12B10837}" type="presParOf" srcId="{F072B595-A26F-485B-B4AF-87D2BEBCE28D}" destId="{2BFCC66C-6AD8-4C72-9592-014763E19027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A8935F-9F40-43DE-9339-A7C5D88D6B5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69C4BD2-8310-4146-AA24-95789BC53728}">
      <dgm:prSet phldrT="[Text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de-DE" sz="2400" dirty="0" smtClean="0"/>
            <a:t>Research </a:t>
          </a:r>
          <a:r>
            <a:rPr lang="de-DE" sz="2400" dirty="0" err="1" smtClean="0"/>
            <a:t>institute</a:t>
          </a:r>
          <a:endParaRPr lang="de-DE" sz="2400" dirty="0"/>
        </a:p>
      </dgm:t>
    </dgm:pt>
    <dgm:pt modelId="{B6D0FF6F-8D20-4C34-B780-02931DCEEBC1}" type="parTrans" cxnId="{9A832878-5EA2-4C36-A39B-7B3A4E2DD0CE}">
      <dgm:prSet/>
      <dgm:spPr/>
      <dgm:t>
        <a:bodyPr/>
        <a:lstStyle/>
        <a:p>
          <a:endParaRPr lang="de-DE"/>
        </a:p>
      </dgm:t>
    </dgm:pt>
    <dgm:pt modelId="{91193D71-BD7B-478C-8408-A79736B65DD0}" type="sibTrans" cxnId="{9A832878-5EA2-4C36-A39B-7B3A4E2DD0CE}">
      <dgm:prSet/>
      <dgm:spPr/>
      <dgm:t>
        <a:bodyPr/>
        <a:lstStyle/>
        <a:p>
          <a:endParaRPr lang="de-DE"/>
        </a:p>
      </dgm:t>
    </dgm:pt>
    <dgm:pt modelId="{590F793E-D547-4870-A7EE-9FD0771DF04C}" type="asst">
      <dgm:prSet phldrT="[Text]"/>
      <dgm:spPr/>
      <dgm:t>
        <a:bodyPr/>
        <a:lstStyle/>
        <a:p>
          <a:r>
            <a:rPr lang="de-DE" dirty="0" smtClean="0"/>
            <a:t> Researcher</a:t>
          </a:r>
          <a:endParaRPr lang="de-DE" dirty="0"/>
        </a:p>
      </dgm:t>
    </dgm:pt>
    <dgm:pt modelId="{56898A9C-833E-4333-94FD-14C1B25546A0}" type="parTrans" cxnId="{EBD3EC9C-88E1-4144-9B7A-C5CDED23F91E}">
      <dgm:prSet/>
      <dgm:spPr/>
      <dgm:t>
        <a:bodyPr/>
        <a:lstStyle/>
        <a:p>
          <a:endParaRPr lang="de-DE"/>
        </a:p>
      </dgm:t>
    </dgm:pt>
    <dgm:pt modelId="{5AE369BA-F77F-430E-A397-B138DE3994A7}" type="sibTrans" cxnId="{EBD3EC9C-88E1-4144-9B7A-C5CDED23F91E}">
      <dgm:prSet/>
      <dgm:spPr/>
      <dgm:t>
        <a:bodyPr/>
        <a:lstStyle/>
        <a:p>
          <a:endParaRPr lang="de-DE"/>
        </a:p>
      </dgm:t>
    </dgm:pt>
    <dgm:pt modelId="{89644151-B0A3-4466-9144-D49DBEFBFC60}">
      <dgm:prSet phldrT="[Text]" custT="1"/>
      <dgm:spPr>
        <a:solidFill>
          <a:schemeClr val="tx2">
            <a:lumMod val="65000"/>
          </a:schemeClr>
        </a:solidFill>
      </dgm:spPr>
      <dgm:t>
        <a:bodyPr/>
        <a:lstStyle/>
        <a:p>
          <a:r>
            <a:rPr lang="de-DE" sz="2000" dirty="0" smtClean="0"/>
            <a:t>University A</a:t>
          </a:r>
          <a:endParaRPr lang="de-DE" sz="2000" dirty="0"/>
        </a:p>
      </dgm:t>
    </dgm:pt>
    <dgm:pt modelId="{DD7DAC5E-BE43-41AD-835D-342ADEEC6385}" type="parTrans" cxnId="{1CE7AB78-84D8-4912-B5D9-D3FFA91259A9}">
      <dgm:prSet/>
      <dgm:spPr/>
      <dgm:t>
        <a:bodyPr/>
        <a:lstStyle/>
        <a:p>
          <a:endParaRPr lang="de-DE"/>
        </a:p>
      </dgm:t>
    </dgm:pt>
    <dgm:pt modelId="{262273A4-6933-4DA8-A795-F2D4ABD1FE1C}" type="sibTrans" cxnId="{1CE7AB78-84D8-4912-B5D9-D3FFA91259A9}">
      <dgm:prSet/>
      <dgm:spPr/>
      <dgm:t>
        <a:bodyPr/>
        <a:lstStyle/>
        <a:p>
          <a:endParaRPr lang="de-DE"/>
        </a:p>
      </dgm:t>
    </dgm:pt>
    <dgm:pt modelId="{23ECDDBB-128C-451F-94CC-7C082C60581B}">
      <dgm:prSet phldrT="[Text]" custT="1"/>
      <dgm:spPr>
        <a:solidFill>
          <a:schemeClr val="tx2">
            <a:lumMod val="65000"/>
          </a:schemeClr>
        </a:solidFill>
      </dgm:spPr>
      <dgm:t>
        <a:bodyPr/>
        <a:lstStyle/>
        <a:p>
          <a:r>
            <a:rPr lang="de-DE" sz="2000" dirty="0" smtClean="0"/>
            <a:t>University B</a:t>
          </a:r>
          <a:endParaRPr lang="de-DE" sz="2000" dirty="0"/>
        </a:p>
      </dgm:t>
    </dgm:pt>
    <dgm:pt modelId="{1C4FB8F8-8ED5-4F9E-8C76-D15D6CC46AD9}" type="parTrans" cxnId="{AF25391B-F59D-4E68-AED3-B5A88BDD6308}">
      <dgm:prSet/>
      <dgm:spPr/>
      <dgm:t>
        <a:bodyPr/>
        <a:lstStyle/>
        <a:p>
          <a:endParaRPr lang="de-DE"/>
        </a:p>
      </dgm:t>
    </dgm:pt>
    <dgm:pt modelId="{1121FA6B-40A0-4547-BCAE-AF8801E9C9D8}" type="sibTrans" cxnId="{AF25391B-F59D-4E68-AED3-B5A88BDD6308}">
      <dgm:prSet/>
      <dgm:spPr/>
      <dgm:t>
        <a:bodyPr/>
        <a:lstStyle/>
        <a:p>
          <a:endParaRPr lang="de-DE"/>
        </a:p>
      </dgm:t>
    </dgm:pt>
    <dgm:pt modelId="{DCF8BF18-BA00-41E3-AFC2-12D208F54DAA}">
      <dgm:prSet phldrT="[Text]" custT="1"/>
      <dgm:spPr>
        <a:solidFill>
          <a:schemeClr val="tx2">
            <a:lumMod val="65000"/>
          </a:schemeClr>
        </a:solidFill>
      </dgm:spPr>
      <dgm:t>
        <a:bodyPr/>
        <a:lstStyle/>
        <a:p>
          <a:r>
            <a:rPr lang="de-DE" sz="2000" dirty="0" smtClean="0"/>
            <a:t>University C</a:t>
          </a:r>
          <a:endParaRPr lang="de-DE" sz="2000" dirty="0"/>
        </a:p>
      </dgm:t>
    </dgm:pt>
    <dgm:pt modelId="{CBF736FE-7B5D-44FB-BE4B-66D2F939C229}" type="parTrans" cxnId="{75139D08-0D2B-466C-ABC0-87916D4643F1}">
      <dgm:prSet/>
      <dgm:spPr/>
      <dgm:t>
        <a:bodyPr/>
        <a:lstStyle/>
        <a:p>
          <a:endParaRPr lang="de-DE"/>
        </a:p>
      </dgm:t>
    </dgm:pt>
    <dgm:pt modelId="{E3787F24-FCE9-4DB8-911B-D4B819AAB872}" type="sibTrans" cxnId="{75139D08-0D2B-466C-ABC0-87916D4643F1}">
      <dgm:prSet/>
      <dgm:spPr/>
      <dgm:t>
        <a:bodyPr/>
        <a:lstStyle/>
        <a:p>
          <a:endParaRPr lang="de-DE"/>
        </a:p>
      </dgm:t>
    </dgm:pt>
    <dgm:pt modelId="{0AEAD709-BADC-446E-9502-5ABCF52AD05F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de-DE" sz="2400" dirty="0" err="1" smtClean="0"/>
            <a:t>Ministry</a:t>
          </a:r>
          <a:r>
            <a:rPr lang="de-DE" sz="2400" dirty="0" smtClean="0"/>
            <a:t> </a:t>
          </a:r>
          <a:r>
            <a:rPr lang="de-DE" sz="2400" dirty="0" err="1" smtClean="0"/>
            <a:t>of</a:t>
          </a:r>
          <a:r>
            <a:rPr lang="de-DE" sz="2400" dirty="0" smtClean="0"/>
            <a:t> HE</a:t>
          </a:r>
          <a:endParaRPr lang="de-DE" sz="2400" dirty="0"/>
        </a:p>
      </dgm:t>
    </dgm:pt>
    <dgm:pt modelId="{170B3B78-3A8A-42DE-8759-2B0F9E862F76}" type="parTrans" cxnId="{E69B0E17-B879-4804-8A88-F29E7C844C56}">
      <dgm:prSet/>
      <dgm:spPr/>
      <dgm:t>
        <a:bodyPr/>
        <a:lstStyle/>
        <a:p>
          <a:endParaRPr lang="de-DE"/>
        </a:p>
      </dgm:t>
    </dgm:pt>
    <dgm:pt modelId="{8E1F8EC6-112F-4845-B197-C565BBD81DDB}" type="sibTrans" cxnId="{E69B0E17-B879-4804-8A88-F29E7C844C56}">
      <dgm:prSet/>
      <dgm:spPr/>
      <dgm:t>
        <a:bodyPr/>
        <a:lstStyle/>
        <a:p>
          <a:endParaRPr lang="de-DE"/>
        </a:p>
      </dgm:t>
    </dgm:pt>
    <dgm:pt modelId="{38F233BE-AFFC-4CE2-915C-E48FE796B2C3}" type="asst">
      <dgm:prSet phldrT="[Text]"/>
      <dgm:spPr/>
      <dgm:t>
        <a:bodyPr/>
        <a:lstStyle/>
        <a:p>
          <a:r>
            <a:rPr lang="de-DE" dirty="0" smtClean="0"/>
            <a:t>Researcher</a:t>
          </a:r>
          <a:endParaRPr lang="de-DE" dirty="0"/>
        </a:p>
      </dgm:t>
    </dgm:pt>
    <dgm:pt modelId="{0215CFF0-D690-46CA-A142-C43520244FF1}" type="parTrans" cxnId="{C74EA942-05AD-4DFE-9ADE-9FAA5F0368C7}">
      <dgm:prSet/>
      <dgm:spPr/>
      <dgm:t>
        <a:bodyPr/>
        <a:lstStyle/>
        <a:p>
          <a:endParaRPr lang="de-DE"/>
        </a:p>
      </dgm:t>
    </dgm:pt>
    <dgm:pt modelId="{381CC15C-ADC6-47DA-9537-C7E3EB495CC9}" type="sibTrans" cxnId="{C74EA942-05AD-4DFE-9ADE-9FAA5F0368C7}">
      <dgm:prSet/>
      <dgm:spPr/>
      <dgm:t>
        <a:bodyPr/>
        <a:lstStyle/>
        <a:p>
          <a:endParaRPr lang="de-DE"/>
        </a:p>
      </dgm:t>
    </dgm:pt>
    <dgm:pt modelId="{7B8F7AA0-17F9-4627-A078-30FAD5B4DF14}" type="asst">
      <dgm:prSet phldrT="[Text]"/>
      <dgm:spPr/>
      <dgm:t>
        <a:bodyPr/>
        <a:lstStyle/>
        <a:p>
          <a:r>
            <a:rPr lang="de-DE" dirty="0" smtClean="0"/>
            <a:t>Researcher</a:t>
          </a:r>
          <a:endParaRPr lang="de-DE" dirty="0"/>
        </a:p>
      </dgm:t>
    </dgm:pt>
    <dgm:pt modelId="{ECE57C5D-CDC4-4BDE-B60B-69D37C836277}" type="parTrans" cxnId="{E92ED864-D598-4FD7-9B46-2B300AC6763C}">
      <dgm:prSet/>
      <dgm:spPr/>
      <dgm:t>
        <a:bodyPr/>
        <a:lstStyle/>
        <a:p>
          <a:endParaRPr lang="de-DE"/>
        </a:p>
      </dgm:t>
    </dgm:pt>
    <dgm:pt modelId="{F6FB4640-0558-4EB0-9ACC-A9108A09FA62}" type="sibTrans" cxnId="{E92ED864-D598-4FD7-9B46-2B300AC6763C}">
      <dgm:prSet/>
      <dgm:spPr/>
      <dgm:t>
        <a:bodyPr/>
        <a:lstStyle/>
        <a:p>
          <a:endParaRPr lang="de-DE"/>
        </a:p>
      </dgm:t>
    </dgm:pt>
    <dgm:pt modelId="{9E9960A1-FF63-4852-889F-E32DCE78AB83}" type="pres">
      <dgm:prSet presAssocID="{64A8935F-9F40-43DE-9339-A7C5D88D6B5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A4502E72-9D46-49A2-8E4F-537544491508}" type="pres">
      <dgm:prSet presAssocID="{669C4BD2-8310-4146-AA24-95789BC53728}" presName="hierRoot1" presStyleCnt="0">
        <dgm:presLayoutVars>
          <dgm:hierBranch val="init"/>
        </dgm:presLayoutVars>
      </dgm:prSet>
      <dgm:spPr/>
    </dgm:pt>
    <dgm:pt modelId="{918C3EB0-5C8B-4936-AE1C-6AED5508293B}" type="pres">
      <dgm:prSet presAssocID="{669C4BD2-8310-4146-AA24-95789BC53728}" presName="rootComposite1" presStyleCnt="0"/>
      <dgm:spPr/>
    </dgm:pt>
    <dgm:pt modelId="{778A8C24-D648-413B-B6A2-3B59BB062E7E}" type="pres">
      <dgm:prSet presAssocID="{669C4BD2-8310-4146-AA24-95789BC53728}" presName="rootText1" presStyleLbl="node0" presStyleIdx="0" presStyleCnt="2" custScaleX="169277" custScaleY="90052" custLinFactNeighborX="-47920" custLinFactNeighborY="6716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B0192CE-B3FB-445A-A1AB-E2BBBA4D8D60}" type="pres">
      <dgm:prSet presAssocID="{669C4BD2-8310-4146-AA24-95789BC53728}" presName="rootConnector1" presStyleLbl="node1" presStyleIdx="0" presStyleCnt="0"/>
      <dgm:spPr/>
      <dgm:t>
        <a:bodyPr/>
        <a:lstStyle/>
        <a:p>
          <a:endParaRPr lang="de-DE"/>
        </a:p>
      </dgm:t>
    </dgm:pt>
    <dgm:pt modelId="{35E131E5-ADA7-48EC-849D-825679D0AC49}" type="pres">
      <dgm:prSet presAssocID="{669C4BD2-8310-4146-AA24-95789BC53728}" presName="hierChild2" presStyleCnt="0"/>
      <dgm:spPr/>
    </dgm:pt>
    <dgm:pt modelId="{F6D99B83-17C0-429C-9086-D130E7DC6A15}" type="pres">
      <dgm:prSet presAssocID="{DD7DAC5E-BE43-41AD-835D-342ADEEC6385}" presName="Name37" presStyleLbl="parChTrans1D2" presStyleIdx="0" presStyleCnt="6"/>
      <dgm:spPr/>
      <dgm:t>
        <a:bodyPr/>
        <a:lstStyle/>
        <a:p>
          <a:endParaRPr lang="de-DE"/>
        </a:p>
      </dgm:t>
    </dgm:pt>
    <dgm:pt modelId="{970FEDEA-F8AE-492A-9B02-EAF80B9F9397}" type="pres">
      <dgm:prSet presAssocID="{89644151-B0A3-4466-9144-D49DBEFBFC60}" presName="hierRoot2" presStyleCnt="0">
        <dgm:presLayoutVars>
          <dgm:hierBranch val="init"/>
        </dgm:presLayoutVars>
      </dgm:prSet>
      <dgm:spPr/>
    </dgm:pt>
    <dgm:pt modelId="{0570575F-70A5-4583-8373-7BC9CBE950D8}" type="pres">
      <dgm:prSet presAssocID="{89644151-B0A3-4466-9144-D49DBEFBFC60}" presName="rootComposite" presStyleCnt="0"/>
      <dgm:spPr/>
    </dgm:pt>
    <dgm:pt modelId="{292B46F2-22C5-4CA9-A9D8-0F52023602B2}" type="pres">
      <dgm:prSet presAssocID="{89644151-B0A3-4466-9144-D49DBEFBFC60}" presName="rootText" presStyleLbl="node2" presStyleIdx="0" presStyleCnt="3" custLinFactNeighborX="3797" custLinFactNeighborY="12849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DA9A24E-A2D8-4342-9F54-8F3D0A59CA92}" type="pres">
      <dgm:prSet presAssocID="{89644151-B0A3-4466-9144-D49DBEFBFC60}" presName="rootConnector" presStyleLbl="node2" presStyleIdx="0" presStyleCnt="3"/>
      <dgm:spPr/>
      <dgm:t>
        <a:bodyPr/>
        <a:lstStyle/>
        <a:p>
          <a:endParaRPr lang="de-DE"/>
        </a:p>
      </dgm:t>
    </dgm:pt>
    <dgm:pt modelId="{4EE57ECF-3173-49AC-A51A-19832D11F19D}" type="pres">
      <dgm:prSet presAssocID="{89644151-B0A3-4466-9144-D49DBEFBFC60}" presName="hierChild4" presStyleCnt="0"/>
      <dgm:spPr/>
    </dgm:pt>
    <dgm:pt modelId="{73255CCD-3E1B-47C3-8052-B478491ABFD0}" type="pres">
      <dgm:prSet presAssocID="{89644151-B0A3-4466-9144-D49DBEFBFC60}" presName="hierChild5" presStyleCnt="0"/>
      <dgm:spPr/>
    </dgm:pt>
    <dgm:pt modelId="{E862DCA6-3C25-4782-AA1A-B75E636532E1}" type="pres">
      <dgm:prSet presAssocID="{1C4FB8F8-8ED5-4F9E-8C76-D15D6CC46AD9}" presName="Name37" presStyleLbl="parChTrans1D2" presStyleIdx="1" presStyleCnt="6"/>
      <dgm:spPr/>
      <dgm:t>
        <a:bodyPr/>
        <a:lstStyle/>
        <a:p>
          <a:endParaRPr lang="de-DE"/>
        </a:p>
      </dgm:t>
    </dgm:pt>
    <dgm:pt modelId="{B0F06B63-4621-4E14-962D-043A83C91191}" type="pres">
      <dgm:prSet presAssocID="{23ECDDBB-128C-451F-94CC-7C082C60581B}" presName="hierRoot2" presStyleCnt="0">
        <dgm:presLayoutVars>
          <dgm:hierBranch val="init"/>
        </dgm:presLayoutVars>
      </dgm:prSet>
      <dgm:spPr/>
    </dgm:pt>
    <dgm:pt modelId="{96443676-2E38-4151-8E95-BEE8947FB55C}" type="pres">
      <dgm:prSet presAssocID="{23ECDDBB-128C-451F-94CC-7C082C60581B}" presName="rootComposite" presStyleCnt="0"/>
      <dgm:spPr/>
    </dgm:pt>
    <dgm:pt modelId="{9E88332A-849E-4846-B030-F7A96FC1B968}" type="pres">
      <dgm:prSet presAssocID="{23ECDDBB-128C-451F-94CC-7C082C60581B}" presName="rootText" presStyleLbl="node2" presStyleIdx="1" presStyleCnt="3" custLinFactNeighborX="2446" custLinFactNeighborY="4147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4341C60-541C-46CD-9E7E-5169E132857A}" type="pres">
      <dgm:prSet presAssocID="{23ECDDBB-128C-451F-94CC-7C082C60581B}" presName="rootConnector" presStyleLbl="node2" presStyleIdx="1" presStyleCnt="3"/>
      <dgm:spPr/>
      <dgm:t>
        <a:bodyPr/>
        <a:lstStyle/>
        <a:p>
          <a:endParaRPr lang="de-DE"/>
        </a:p>
      </dgm:t>
    </dgm:pt>
    <dgm:pt modelId="{7BA08AB0-2CE5-4139-B2D6-F92D4A4CEBC8}" type="pres">
      <dgm:prSet presAssocID="{23ECDDBB-128C-451F-94CC-7C082C60581B}" presName="hierChild4" presStyleCnt="0"/>
      <dgm:spPr/>
    </dgm:pt>
    <dgm:pt modelId="{606861E5-2349-4500-B5D3-68A83675F33E}" type="pres">
      <dgm:prSet presAssocID="{23ECDDBB-128C-451F-94CC-7C082C60581B}" presName="hierChild5" presStyleCnt="0"/>
      <dgm:spPr/>
    </dgm:pt>
    <dgm:pt modelId="{B8BD2AE3-EFE4-47B0-B148-11213C8C8220}" type="pres">
      <dgm:prSet presAssocID="{CBF736FE-7B5D-44FB-BE4B-66D2F939C229}" presName="Name37" presStyleLbl="parChTrans1D2" presStyleIdx="2" presStyleCnt="6"/>
      <dgm:spPr/>
      <dgm:t>
        <a:bodyPr/>
        <a:lstStyle/>
        <a:p>
          <a:endParaRPr lang="de-DE"/>
        </a:p>
      </dgm:t>
    </dgm:pt>
    <dgm:pt modelId="{1FAFDC9D-054E-4468-8F1B-6696082B489E}" type="pres">
      <dgm:prSet presAssocID="{DCF8BF18-BA00-41E3-AFC2-12D208F54DAA}" presName="hierRoot2" presStyleCnt="0">
        <dgm:presLayoutVars>
          <dgm:hierBranch val="init"/>
        </dgm:presLayoutVars>
      </dgm:prSet>
      <dgm:spPr/>
    </dgm:pt>
    <dgm:pt modelId="{A79578A6-24A2-4447-8383-DDAFCAAE39F1}" type="pres">
      <dgm:prSet presAssocID="{DCF8BF18-BA00-41E3-AFC2-12D208F54DAA}" presName="rootComposite" presStyleCnt="0"/>
      <dgm:spPr/>
    </dgm:pt>
    <dgm:pt modelId="{C4A8C255-D63E-4AB0-A7F5-863456D3CD6A}" type="pres">
      <dgm:prSet presAssocID="{DCF8BF18-BA00-41E3-AFC2-12D208F54DAA}" presName="rootText" presStyleLbl="node2" presStyleIdx="2" presStyleCnt="3" custLinFactNeighborX="6456" custLinFactNeighborY="12849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DD802B1-ACBB-4DC5-A70D-347F7E44C1BA}" type="pres">
      <dgm:prSet presAssocID="{DCF8BF18-BA00-41E3-AFC2-12D208F54DAA}" presName="rootConnector" presStyleLbl="node2" presStyleIdx="2" presStyleCnt="3"/>
      <dgm:spPr/>
      <dgm:t>
        <a:bodyPr/>
        <a:lstStyle/>
        <a:p>
          <a:endParaRPr lang="de-DE"/>
        </a:p>
      </dgm:t>
    </dgm:pt>
    <dgm:pt modelId="{D9CE2CEE-A5F6-4FB9-8FCA-D42E6670CF7C}" type="pres">
      <dgm:prSet presAssocID="{DCF8BF18-BA00-41E3-AFC2-12D208F54DAA}" presName="hierChild4" presStyleCnt="0"/>
      <dgm:spPr/>
    </dgm:pt>
    <dgm:pt modelId="{88AF6F3D-FFFE-4FCE-BB4F-EAF99E11716E}" type="pres">
      <dgm:prSet presAssocID="{DCF8BF18-BA00-41E3-AFC2-12D208F54DAA}" presName="hierChild5" presStyleCnt="0"/>
      <dgm:spPr/>
    </dgm:pt>
    <dgm:pt modelId="{3463390F-9B9C-45D0-941C-532CA1861673}" type="pres">
      <dgm:prSet presAssocID="{669C4BD2-8310-4146-AA24-95789BC53728}" presName="hierChild3" presStyleCnt="0"/>
      <dgm:spPr/>
    </dgm:pt>
    <dgm:pt modelId="{72390C8F-1D7A-4100-8C0E-DFB8734B5EED}" type="pres">
      <dgm:prSet presAssocID="{56898A9C-833E-4333-94FD-14C1B25546A0}" presName="Name111" presStyleLbl="parChTrans1D2" presStyleIdx="3" presStyleCnt="6"/>
      <dgm:spPr/>
      <dgm:t>
        <a:bodyPr/>
        <a:lstStyle/>
        <a:p>
          <a:endParaRPr lang="de-DE"/>
        </a:p>
      </dgm:t>
    </dgm:pt>
    <dgm:pt modelId="{679F612F-DCD9-4AEF-B642-72A85EC7224E}" type="pres">
      <dgm:prSet presAssocID="{590F793E-D547-4870-A7EE-9FD0771DF04C}" presName="hierRoot3" presStyleCnt="0">
        <dgm:presLayoutVars>
          <dgm:hierBranch val="init"/>
        </dgm:presLayoutVars>
      </dgm:prSet>
      <dgm:spPr/>
    </dgm:pt>
    <dgm:pt modelId="{B268887F-05C4-420D-AF96-F43DA3E9B1B7}" type="pres">
      <dgm:prSet presAssocID="{590F793E-D547-4870-A7EE-9FD0771DF04C}" presName="rootComposite3" presStyleCnt="0"/>
      <dgm:spPr/>
    </dgm:pt>
    <dgm:pt modelId="{596B7A40-4275-45E6-BBED-EB1AE202CF1F}" type="pres">
      <dgm:prSet presAssocID="{590F793E-D547-4870-A7EE-9FD0771DF04C}" presName="rootText3" presStyleLbl="asst1" presStyleIdx="0" presStyleCnt="3" custScaleX="53315" custScaleY="38675" custLinFactNeighborX="68161" custLinFactNeighborY="-5525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39476F44-F094-4C19-9038-CB981D9E8021}" type="pres">
      <dgm:prSet presAssocID="{590F793E-D547-4870-A7EE-9FD0771DF04C}" presName="rootConnector3" presStyleLbl="asst1" presStyleIdx="0" presStyleCnt="3"/>
      <dgm:spPr/>
      <dgm:t>
        <a:bodyPr/>
        <a:lstStyle/>
        <a:p>
          <a:endParaRPr lang="de-DE"/>
        </a:p>
      </dgm:t>
    </dgm:pt>
    <dgm:pt modelId="{B34ECD2A-5B6E-40FF-A3D3-5FFFA8C18E18}" type="pres">
      <dgm:prSet presAssocID="{590F793E-D547-4870-A7EE-9FD0771DF04C}" presName="hierChild6" presStyleCnt="0"/>
      <dgm:spPr/>
    </dgm:pt>
    <dgm:pt modelId="{5CB39645-D30F-4560-B9FD-5B567759A75A}" type="pres">
      <dgm:prSet presAssocID="{590F793E-D547-4870-A7EE-9FD0771DF04C}" presName="hierChild7" presStyleCnt="0"/>
      <dgm:spPr/>
    </dgm:pt>
    <dgm:pt modelId="{4125AC64-90E1-45D1-80A9-880A2D4DD50D}" type="pres">
      <dgm:prSet presAssocID="{0215CFF0-D690-46CA-A142-C43520244FF1}" presName="Name111" presStyleLbl="parChTrans1D2" presStyleIdx="4" presStyleCnt="6"/>
      <dgm:spPr/>
      <dgm:t>
        <a:bodyPr/>
        <a:lstStyle/>
        <a:p>
          <a:endParaRPr lang="de-DE"/>
        </a:p>
      </dgm:t>
    </dgm:pt>
    <dgm:pt modelId="{B2BD2FE3-869F-4CAF-9FA0-33E7DD9B5D2F}" type="pres">
      <dgm:prSet presAssocID="{38F233BE-AFFC-4CE2-915C-E48FE796B2C3}" presName="hierRoot3" presStyleCnt="0">
        <dgm:presLayoutVars>
          <dgm:hierBranch val="init"/>
        </dgm:presLayoutVars>
      </dgm:prSet>
      <dgm:spPr/>
    </dgm:pt>
    <dgm:pt modelId="{F8480923-EFB1-40CC-80A8-A0AAC9D3BCCB}" type="pres">
      <dgm:prSet presAssocID="{38F233BE-AFFC-4CE2-915C-E48FE796B2C3}" presName="rootComposite3" presStyleCnt="0"/>
      <dgm:spPr/>
    </dgm:pt>
    <dgm:pt modelId="{EEA35C85-B027-43B5-96CB-25DF693E46C7}" type="pres">
      <dgm:prSet presAssocID="{38F233BE-AFFC-4CE2-915C-E48FE796B2C3}" presName="rootText3" presStyleLbl="asst1" presStyleIdx="1" presStyleCnt="3" custScaleX="65385" custScaleY="30716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28D15CB-97D6-4EBD-9984-E34A27EA396B}" type="pres">
      <dgm:prSet presAssocID="{38F233BE-AFFC-4CE2-915C-E48FE796B2C3}" presName="rootConnector3" presStyleLbl="asst1" presStyleIdx="1" presStyleCnt="3"/>
      <dgm:spPr/>
      <dgm:t>
        <a:bodyPr/>
        <a:lstStyle/>
        <a:p>
          <a:endParaRPr lang="de-DE"/>
        </a:p>
      </dgm:t>
    </dgm:pt>
    <dgm:pt modelId="{9A435C09-7C37-41E7-B007-442760D1DB06}" type="pres">
      <dgm:prSet presAssocID="{38F233BE-AFFC-4CE2-915C-E48FE796B2C3}" presName="hierChild6" presStyleCnt="0"/>
      <dgm:spPr/>
    </dgm:pt>
    <dgm:pt modelId="{5D449743-E375-4D61-BF37-47C6ABACAEC5}" type="pres">
      <dgm:prSet presAssocID="{38F233BE-AFFC-4CE2-915C-E48FE796B2C3}" presName="hierChild7" presStyleCnt="0"/>
      <dgm:spPr/>
    </dgm:pt>
    <dgm:pt modelId="{0953B1DD-FD36-45F0-98C4-6978CD0D1DE4}" type="pres">
      <dgm:prSet presAssocID="{ECE57C5D-CDC4-4BDE-B60B-69D37C836277}" presName="Name111" presStyleLbl="parChTrans1D2" presStyleIdx="5" presStyleCnt="6"/>
      <dgm:spPr/>
      <dgm:t>
        <a:bodyPr/>
        <a:lstStyle/>
        <a:p>
          <a:endParaRPr lang="de-DE"/>
        </a:p>
      </dgm:t>
    </dgm:pt>
    <dgm:pt modelId="{FF724292-C17B-4DA6-8CEC-5DC47BAB14BF}" type="pres">
      <dgm:prSet presAssocID="{7B8F7AA0-17F9-4627-A078-30FAD5B4DF14}" presName="hierRoot3" presStyleCnt="0">
        <dgm:presLayoutVars>
          <dgm:hierBranch val="init"/>
        </dgm:presLayoutVars>
      </dgm:prSet>
      <dgm:spPr/>
    </dgm:pt>
    <dgm:pt modelId="{09F7C828-4557-4F28-A9F3-534162F30362}" type="pres">
      <dgm:prSet presAssocID="{7B8F7AA0-17F9-4627-A078-30FAD5B4DF14}" presName="rootComposite3" presStyleCnt="0"/>
      <dgm:spPr/>
    </dgm:pt>
    <dgm:pt modelId="{5ED15C82-A68B-4480-808B-2E1F0E3EF0F6}" type="pres">
      <dgm:prSet presAssocID="{7B8F7AA0-17F9-4627-A078-30FAD5B4DF14}" presName="rootText3" presStyleLbl="asst1" presStyleIdx="2" presStyleCnt="3" custScaleX="69284" custScaleY="41107" custLinFactY="-71509" custLinFactNeighborX="-85092" custLinFactNeighborY="-10000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3EB02EE5-D299-46C6-BDD4-C55C8A807921}" type="pres">
      <dgm:prSet presAssocID="{7B8F7AA0-17F9-4627-A078-30FAD5B4DF14}" presName="rootConnector3" presStyleLbl="asst1" presStyleIdx="2" presStyleCnt="3"/>
      <dgm:spPr/>
      <dgm:t>
        <a:bodyPr/>
        <a:lstStyle/>
        <a:p>
          <a:endParaRPr lang="de-DE"/>
        </a:p>
      </dgm:t>
    </dgm:pt>
    <dgm:pt modelId="{1F7DC1BD-B898-4556-9F97-997AC4842562}" type="pres">
      <dgm:prSet presAssocID="{7B8F7AA0-17F9-4627-A078-30FAD5B4DF14}" presName="hierChild6" presStyleCnt="0"/>
      <dgm:spPr/>
    </dgm:pt>
    <dgm:pt modelId="{1436F2C2-5066-4226-8A68-632033890B13}" type="pres">
      <dgm:prSet presAssocID="{7B8F7AA0-17F9-4627-A078-30FAD5B4DF14}" presName="hierChild7" presStyleCnt="0"/>
      <dgm:spPr/>
    </dgm:pt>
    <dgm:pt modelId="{C7F6407A-F4E7-40AA-B140-2C6C0D4B8305}" type="pres">
      <dgm:prSet presAssocID="{0AEAD709-BADC-446E-9502-5ABCF52AD05F}" presName="hierRoot1" presStyleCnt="0">
        <dgm:presLayoutVars>
          <dgm:hierBranch val="init"/>
        </dgm:presLayoutVars>
      </dgm:prSet>
      <dgm:spPr/>
    </dgm:pt>
    <dgm:pt modelId="{940D0385-5C7E-4B53-A495-308C918EE0C7}" type="pres">
      <dgm:prSet presAssocID="{0AEAD709-BADC-446E-9502-5ABCF52AD05F}" presName="rootComposite1" presStyleCnt="0"/>
      <dgm:spPr/>
    </dgm:pt>
    <dgm:pt modelId="{D12A1518-1013-4028-A595-5C8E973E8579}" type="pres">
      <dgm:prSet presAssocID="{0AEAD709-BADC-446E-9502-5ABCF52AD05F}" presName="rootText1" presStyleLbl="node0" presStyleIdx="1" presStyleCnt="2" custScaleX="150695" custScaleY="100263" custLinFactNeighborX="29911" custLinFactNeighborY="11965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70D08C2-E975-4E17-A16F-723DE3FD047E}" type="pres">
      <dgm:prSet presAssocID="{0AEAD709-BADC-446E-9502-5ABCF52AD05F}" presName="rootConnector1" presStyleLbl="node1" presStyleIdx="0" presStyleCnt="0"/>
      <dgm:spPr/>
      <dgm:t>
        <a:bodyPr/>
        <a:lstStyle/>
        <a:p>
          <a:endParaRPr lang="de-DE"/>
        </a:p>
      </dgm:t>
    </dgm:pt>
    <dgm:pt modelId="{9298F9EA-265A-4BA4-B1D0-9CA124A73EA4}" type="pres">
      <dgm:prSet presAssocID="{0AEAD709-BADC-446E-9502-5ABCF52AD05F}" presName="hierChild2" presStyleCnt="0"/>
      <dgm:spPr/>
    </dgm:pt>
    <dgm:pt modelId="{DDBCD7B1-E176-4F9B-8A6C-3BFCAF71C0AA}" type="pres">
      <dgm:prSet presAssocID="{0AEAD709-BADC-446E-9502-5ABCF52AD05F}" presName="hierChild3" presStyleCnt="0"/>
      <dgm:spPr/>
    </dgm:pt>
  </dgm:ptLst>
  <dgm:cxnLst>
    <dgm:cxn modelId="{A39283AB-33E9-41A9-A368-ADA09E532759}" type="presOf" srcId="{64A8935F-9F40-43DE-9339-A7C5D88D6B54}" destId="{9E9960A1-FF63-4852-889F-E32DCE78AB83}" srcOrd="0" destOrd="0" presId="urn:microsoft.com/office/officeart/2005/8/layout/orgChart1"/>
    <dgm:cxn modelId="{49958311-FFC9-4A15-AEB2-BEC48199A90E}" type="presOf" srcId="{89644151-B0A3-4466-9144-D49DBEFBFC60}" destId="{292B46F2-22C5-4CA9-A9D8-0F52023602B2}" srcOrd="0" destOrd="0" presId="urn:microsoft.com/office/officeart/2005/8/layout/orgChart1"/>
    <dgm:cxn modelId="{1CE7AB78-84D8-4912-B5D9-D3FFA91259A9}" srcId="{669C4BD2-8310-4146-AA24-95789BC53728}" destId="{89644151-B0A3-4466-9144-D49DBEFBFC60}" srcOrd="3" destOrd="0" parTransId="{DD7DAC5E-BE43-41AD-835D-342ADEEC6385}" sibTransId="{262273A4-6933-4DA8-A795-F2D4ABD1FE1C}"/>
    <dgm:cxn modelId="{42A4F785-05D3-405D-851F-9AC02D570FFE}" type="presOf" srcId="{590F793E-D547-4870-A7EE-9FD0771DF04C}" destId="{39476F44-F094-4C19-9038-CB981D9E8021}" srcOrd="1" destOrd="0" presId="urn:microsoft.com/office/officeart/2005/8/layout/orgChart1"/>
    <dgm:cxn modelId="{0E29C6B0-5AA3-45DA-9CA1-75764753F7E3}" type="presOf" srcId="{23ECDDBB-128C-451F-94CC-7C082C60581B}" destId="{9E88332A-849E-4846-B030-F7A96FC1B968}" srcOrd="0" destOrd="0" presId="urn:microsoft.com/office/officeart/2005/8/layout/orgChart1"/>
    <dgm:cxn modelId="{75139D08-0D2B-466C-ABC0-87916D4643F1}" srcId="{669C4BD2-8310-4146-AA24-95789BC53728}" destId="{DCF8BF18-BA00-41E3-AFC2-12D208F54DAA}" srcOrd="5" destOrd="0" parTransId="{CBF736FE-7B5D-44FB-BE4B-66D2F939C229}" sibTransId="{E3787F24-FCE9-4DB8-911B-D4B819AAB872}"/>
    <dgm:cxn modelId="{FB090B7C-1244-44BC-9E5F-B066746CFF50}" type="presOf" srcId="{7B8F7AA0-17F9-4627-A078-30FAD5B4DF14}" destId="{5ED15C82-A68B-4480-808B-2E1F0E3EF0F6}" srcOrd="0" destOrd="0" presId="urn:microsoft.com/office/officeart/2005/8/layout/orgChart1"/>
    <dgm:cxn modelId="{37632054-F196-42EE-8136-ECA1EE2F6394}" type="presOf" srcId="{89644151-B0A3-4466-9144-D49DBEFBFC60}" destId="{9DA9A24E-A2D8-4342-9F54-8F3D0A59CA92}" srcOrd="1" destOrd="0" presId="urn:microsoft.com/office/officeart/2005/8/layout/orgChart1"/>
    <dgm:cxn modelId="{AD4162CF-96D6-4845-B743-E166B8759AFE}" type="presOf" srcId="{590F793E-D547-4870-A7EE-9FD0771DF04C}" destId="{596B7A40-4275-45E6-BBED-EB1AE202CF1F}" srcOrd="0" destOrd="0" presId="urn:microsoft.com/office/officeart/2005/8/layout/orgChart1"/>
    <dgm:cxn modelId="{A8520231-BEB1-4CC6-A18D-69A604E080D2}" type="presOf" srcId="{38F233BE-AFFC-4CE2-915C-E48FE796B2C3}" destId="{028D15CB-97D6-4EBD-9984-E34A27EA396B}" srcOrd="1" destOrd="0" presId="urn:microsoft.com/office/officeart/2005/8/layout/orgChart1"/>
    <dgm:cxn modelId="{EF5EE23B-BAAE-4CAC-9B5D-B1C3B4C6430B}" type="presOf" srcId="{0AEAD709-BADC-446E-9502-5ABCF52AD05F}" destId="{D12A1518-1013-4028-A595-5C8E973E8579}" srcOrd="0" destOrd="0" presId="urn:microsoft.com/office/officeart/2005/8/layout/orgChart1"/>
    <dgm:cxn modelId="{9B324579-ADD2-4671-8140-0DC2AB90CD23}" type="presOf" srcId="{7B8F7AA0-17F9-4627-A078-30FAD5B4DF14}" destId="{3EB02EE5-D299-46C6-BDD4-C55C8A807921}" srcOrd="1" destOrd="0" presId="urn:microsoft.com/office/officeart/2005/8/layout/orgChart1"/>
    <dgm:cxn modelId="{EBD3EC9C-88E1-4144-9B7A-C5CDED23F91E}" srcId="{669C4BD2-8310-4146-AA24-95789BC53728}" destId="{590F793E-D547-4870-A7EE-9FD0771DF04C}" srcOrd="0" destOrd="0" parTransId="{56898A9C-833E-4333-94FD-14C1B25546A0}" sibTransId="{5AE369BA-F77F-430E-A397-B138DE3994A7}"/>
    <dgm:cxn modelId="{D0DAAF18-0393-45F4-90E3-D137261E34B8}" type="presOf" srcId="{1C4FB8F8-8ED5-4F9E-8C76-D15D6CC46AD9}" destId="{E862DCA6-3C25-4782-AA1A-B75E636532E1}" srcOrd="0" destOrd="0" presId="urn:microsoft.com/office/officeart/2005/8/layout/orgChart1"/>
    <dgm:cxn modelId="{A541D313-C588-473B-8F0C-42607DB73265}" type="presOf" srcId="{38F233BE-AFFC-4CE2-915C-E48FE796B2C3}" destId="{EEA35C85-B027-43B5-96CB-25DF693E46C7}" srcOrd="0" destOrd="0" presId="urn:microsoft.com/office/officeart/2005/8/layout/orgChart1"/>
    <dgm:cxn modelId="{2A7F39E6-1486-4AFA-BE46-DBE3E15094FD}" type="presOf" srcId="{DD7DAC5E-BE43-41AD-835D-342ADEEC6385}" destId="{F6D99B83-17C0-429C-9086-D130E7DC6A15}" srcOrd="0" destOrd="0" presId="urn:microsoft.com/office/officeart/2005/8/layout/orgChart1"/>
    <dgm:cxn modelId="{7EE76B30-BB47-4B39-9E27-08B5BEA9378E}" type="presOf" srcId="{669C4BD2-8310-4146-AA24-95789BC53728}" destId="{6B0192CE-B3FB-445A-A1AB-E2BBBA4D8D60}" srcOrd="1" destOrd="0" presId="urn:microsoft.com/office/officeart/2005/8/layout/orgChart1"/>
    <dgm:cxn modelId="{AF25391B-F59D-4E68-AED3-B5A88BDD6308}" srcId="{669C4BD2-8310-4146-AA24-95789BC53728}" destId="{23ECDDBB-128C-451F-94CC-7C082C60581B}" srcOrd="4" destOrd="0" parTransId="{1C4FB8F8-8ED5-4F9E-8C76-D15D6CC46AD9}" sibTransId="{1121FA6B-40A0-4547-BCAE-AF8801E9C9D8}"/>
    <dgm:cxn modelId="{E69B0E17-B879-4804-8A88-F29E7C844C56}" srcId="{64A8935F-9F40-43DE-9339-A7C5D88D6B54}" destId="{0AEAD709-BADC-446E-9502-5ABCF52AD05F}" srcOrd="1" destOrd="0" parTransId="{170B3B78-3A8A-42DE-8759-2B0F9E862F76}" sibTransId="{8E1F8EC6-112F-4845-B197-C565BBD81DDB}"/>
    <dgm:cxn modelId="{0106E242-D351-4D43-AB5F-D35CF65FF00D}" type="presOf" srcId="{56898A9C-833E-4333-94FD-14C1B25546A0}" destId="{72390C8F-1D7A-4100-8C0E-DFB8734B5EED}" srcOrd="0" destOrd="0" presId="urn:microsoft.com/office/officeart/2005/8/layout/orgChart1"/>
    <dgm:cxn modelId="{C74EA942-05AD-4DFE-9ADE-9FAA5F0368C7}" srcId="{669C4BD2-8310-4146-AA24-95789BC53728}" destId="{38F233BE-AFFC-4CE2-915C-E48FE796B2C3}" srcOrd="1" destOrd="0" parTransId="{0215CFF0-D690-46CA-A142-C43520244FF1}" sibTransId="{381CC15C-ADC6-47DA-9537-C7E3EB495CC9}"/>
    <dgm:cxn modelId="{8E8F944D-93B2-40D9-964A-8245958E9806}" type="presOf" srcId="{0215CFF0-D690-46CA-A142-C43520244FF1}" destId="{4125AC64-90E1-45D1-80A9-880A2D4DD50D}" srcOrd="0" destOrd="0" presId="urn:microsoft.com/office/officeart/2005/8/layout/orgChart1"/>
    <dgm:cxn modelId="{9C6A26E9-3143-4EC4-A882-5026BB67E90E}" type="presOf" srcId="{ECE57C5D-CDC4-4BDE-B60B-69D37C836277}" destId="{0953B1DD-FD36-45F0-98C4-6978CD0D1DE4}" srcOrd="0" destOrd="0" presId="urn:microsoft.com/office/officeart/2005/8/layout/orgChart1"/>
    <dgm:cxn modelId="{9A832878-5EA2-4C36-A39B-7B3A4E2DD0CE}" srcId="{64A8935F-9F40-43DE-9339-A7C5D88D6B54}" destId="{669C4BD2-8310-4146-AA24-95789BC53728}" srcOrd="0" destOrd="0" parTransId="{B6D0FF6F-8D20-4C34-B780-02931DCEEBC1}" sibTransId="{91193D71-BD7B-478C-8408-A79736B65DD0}"/>
    <dgm:cxn modelId="{C073E9A3-2293-496B-9268-9E0BA9929954}" type="presOf" srcId="{669C4BD2-8310-4146-AA24-95789BC53728}" destId="{778A8C24-D648-413B-B6A2-3B59BB062E7E}" srcOrd="0" destOrd="0" presId="urn:microsoft.com/office/officeart/2005/8/layout/orgChart1"/>
    <dgm:cxn modelId="{E92ED864-D598-4FD7-9B46-2B300AC6763C}" srcId="{669C4BD2-8310-4146-AA24-95789BC53728}" destId="{7B8F7AA0-17F9-4627-A078-30FAD5B4DF14}" srcOrd="2" destOrd="0" parTransId="{ECE57C5D-CDC4-4BDE-B60B-69D37C836277}" sibTransId="{F6FB4640-0558-4EB0-9ACC-A9108A09FA62}"/>
    <dgm:cxn modelId="{C7BF0521-237D-4133-9BDC-51804074BC8D}" type="presOf" srcId="{0AEAD709-BADC-446E-9502-5ABCF52AD05F}" destId="{970D08C2-E975-4E17-A16F-723DE3FD047E}" srcOrd="1" destOrd="0" presId="urn:microsoft.com/office/officeart/2005/8/layout/orgChart1"/>
    <dgm:cxn modelId="{54E8C87A-E150-4984-9ABE-63D38E9A998D}" type="presOf" srcId="{CBF736FE-7B5D-44FB-BE4B-66D2F939C229}" destId="{B8BD2AE3-EFE4-47B0-B148-11213C8C8220}" srcOrd="0" destOrd="0" presId="urn:microsoft.com/office/officeart/2005/8/layout/orgChart1"/>
    <dgm:cxn modelId="{94D4ED04-C0BD-48E5-B985-B2FF0E829FDE}" type="presOf" srcId="{DCF8BF18-BA00-41E3-AFC2-12D208F54DAA}" destId="{2DD802B1-ACBB-4DC5-A70D-347F7E44C1BA}" srcOrd="1" destOrd="0" presId="urn:microsoft.com/office/officeart/2005/8/layout/orgChart1"/>
    <dgm:cxn modelId="{5BE88898-AB21-4561-99C3-244E4D1470EA}" type="presOf" srcId="{23ECDDBB-128C-451F-94CC-7C082C60581B}" destId="{F4341C60-541C-46CD-9E7E-5169E132857A}" srcOrd="1" destOrd="0" presId="urn:microsoft.com/office/officeart/2005/8/layout/orgChart1"/>
    <dgm:cxn modelId="{428839FD-BFCA-4E6B-998F-7DEF12040E16}" type="presOf" srcId="{DCF8BF18-BA00-41E3-AFC2-12D208F54DAA}" destId="{C4A8C255-D63E-4AB0-A7F5-863456D3CD6A}" srcOrd="0" destOrd="0" presId="urn:microsoft.com/office/officeart/2005/8/layout/orgChart1"/>
    <dgm:cxn modelId="{114CB2B2-8F6E-497B-B260-66D708F4043D}" type="presParOf" srcId="{9E9960A1-FF63-4852-889F-E32DCE78AB83}" destId="{A4502E72-9D46-49A2-8E4F-537544491508}" srcOrd="0" destOrd="0" presId="urn:microsoft.com/office/officeart/2005/8/layout/orgChart1"/>
    <dgm:cxn modelId="{45A54BAB-78B2-42DB-8140-60A029F1CEDA}" type="presParOf" srcId="{A4502E72-9D46-49A2-8E4F-537544491508}" destId="{918C3EB0-5C8B-4936-AE1C-6AED5508293B}" srcOrd="0" destOrd="0" presId="urn:microsoft.com/office/officeart/2005/8/layout/orgChart1"/>
    <dgm:cxn modelId="{25E1DD91-2566-4529-97A8-E9AD0B50D290}" type="presParOf" srcId="{918C3EB0-5C8B-4936-AE1C-6AED5508293B}" destId="{778A8C24-D648-413B-B6A2-3B59BB062E7E}" srcOrd="0" destOrd="0" presId="urn:microsoft.com/office/officeart/2005/8/layout/orgChart1"/>
    <dgm:cxn modelId="{1694FDCA-230E-48B9-A77E-93CA4AA7E40A}" type="presParOf" srcId="{918C3EB0-5C8B-4936-AE1C-6AED5508293B}" destId="{6B0192CE-B3FB-445A-A1AB-E2BBBA4D8D60}" srcOrd="1" destOrd="0" presId="urn:microsoft.com/office/officeart/2005/8/layout/orgChart1"/>
    <dgm:cxn modelId="{5E2AEF2D-EE56-41EB-A14E-EEB1583FBACB}" type="presParOf" srcId="{A4502E72-9D46-49A2-8E4F-537544491508}" destId="{35E131E5-ADA7-48EC-849D-825679D0AC49}" srcOrd="1" destOrd="0" presId="urn:microsoft.com/office/officeart/2005/8/layout/orgChart1"/>
    <dgm:cxn modelId="{6FA57BB8-862A-4487-832D-5811A75B85EE}" type="presParOf" srcId="{35E131E5-ADA7-48EC-849D-825679D0AC49}" destId="{F6D99B83-17C0-429C-9086-D130E7DC6A15}" srcOrd="0" destOrd="0" presId="urn:microsoft.com/office/officeart/2005/8/layout/orgChart1"/>
    <dgm:cxn modelId="{B21955FD-1330-4E9A-A350-6176D03982D4}" type="presParOf" srcId="{35E131E5-ADA7-48EC-849D-825679D0AC49}" destId="{970FEDEA-F8AE-492A-9B02-EAF80B9F9397}" srcOrd="1" destOrd="0" presId="urn:microsoft.com/office/officeart/2005/8/layout/orgChart1"/>
    <dgm:cxn modelId="{C9E23625-466B-435A-85E1-18C29241ADBD}" type="presParOf" srcId="{970FEDEA-F8AE-492A-9B02-EAF80B9F9397}" destId="{0570575F-70A5-4583-8373-7BC9CBE950D8}" srcOrd="0" destOrd="0" presId="urn:microsoft.com/office/officeart/2005/8/layout/orgChart1"/>
    <dgm:cxn modelId="{10EB77D4-BE29-4542-8A78-1CAD9778C91C}" type="presParOf" srcId="{0570575F-70A5-4583-8373-7BC9CBE950D8}" destId="{292B46F2-22C5-4CA9-A9D8-0F52023602B2}" srcOrd="0" destOrd="0" presId="urn:microsoft.com/office/officeart/2005/8/layout/orgChart1"/>
    <dgm:cxn modelId="{9D758B01-9DA9-4980-B263-4A11749E404C}" type="presParOf" srcId="{0570575F-70A5-4583-8373-7BC9CBE950D8}" destId="{9DA9A24E-A2D8-4342-9F54-8F3D0A59CA92}" srcOrd="1" destOrd="0" presId="urn:microsoft.com/office/officeart/2005/8/layout/orgChart1"/>
    <dgm:cxn modelId="{F530B1B8-E633-49FB-A156-CA8873F064B7}" type="presParOf" srcId="{970FEDEA-F8AE-492A-9B02-EAF80B9F9397}" destId="{4EE57ECF-3173-49AC-A51A-19832D11F19D}" srcOrd="1" destOrd="0" presId="urn:microsoft.com/office/officeart/2005/8/layout/orgChart1"/>
    <dgm:cxn modelId="{1698FFF5-F80B-4102-B0A8-653B1FE9C3E7}" type="presParOf" srcId="{970FEDEA-F8AE-492A-9B02-EAF80B9F9397}" destId="{73255CCD-3E1B-47C3-8052-B478491ABFD0}" srcOrd="2" destOrd="0" presId="urn:microsoft.com/office/officeart/2005/8/layout/orgChart1"/>
    <dgm:cxn modelId="{12A262C5-3D3B-45BB-96F8-6E3DEFD154FD}" type="presParOf" srcId="{35E131E5-ADA7-48EC-849D-825679D0AC49}" destId="{E862DCA6-3C25-4782-AA1A-B75E636532E1}" srcOrd="2" destOrd="0" presId="urn:microsoft.com/office/officeart/2005/8/layout/orgChart1"/>
    <dgm:cxn modelId="{7CF30A49-A222-4C42-9C07-005C35D43D66}" type="presParOf" srcId="{35E131E5-ADA7-48EC-849D-825679D0AC49}" destId="{B0F06B63-4621-4E14-962D-043A83C91191}" srcOrd="3" destOrd="0" presId="urn:microsoft.com/office/officeart/2005/8/layout/orgChart1"/>
    <dgm:cxn modelId="{EE0BD17D-E2C3-4578-A862-D54D8B0782E5}" type="presParOf" srcId="{B0F06B63-4621-4E14-962D-043A83C91191}" destId="{96443676-2E38-4151-8E95-BEE8947FB55C}" srcOrd="0" destOrd="0" presId="urn:microsoft.com/office/officeart/2005/8/layout/orgChart1"/>
    <dgm:cxn modelId="{70209270-4D8D-41F8-B0D8-46BCC5287190}" type="presParOf" srcId="{96443676-2E38-4151-8E95-BEE8947FB55C}" destId="{9E88332A-849E-4846-B030-F7A96FC1B968}" srcOrd="0" destOrd="0" presId="urn:microsoft.com/office/officeart/2005/8/layout/orgChart1"/>
    <dgm:cxn modelId="{63F86A9E-08ED-42B2-AE71-16703274D23B}" type="presParOf" srcId="{96443676-2E38-4151-8E95-BEE8947FB55C}" destId="{F4341C60-541C-46CD-9E7E-5169E132857A}" srcOrd="1" destOrd="0" presId="urn:microsoft.com/office/officeart/2005/8/layout/orgChart1"/>
    <dgm:cxn modelId="{D4341218-EA11-4E58-B6DD-215F6FBC1E3C}" type="presParOf" srcId="{B0F06B63-4621-4E14-962D-043A83C91191}" destId="{7BA08AB0-2CE5-4139-B2D6-F92D4A4CEBC8}" srcOrd="1" destOrd="0" presId="urn:microsoft.com/office/officeart/2005/8/layout/orgChart1"/>
    <dgm:cxn modelId="{903BFC05-358E-4CCF-BE3B-44A5A087AE30}" type="presParOf" srcId="{B0F06B63-4621-4E14-962D-043A83C91191}" destId="{606861E5-2349-4500-B5D3-68A83675F33E}" srcOrd="2" destOrd="0" presId="urn:microsoft.com/office/officeart/2005/8/layout/orgChart1"/>
    <dgm:cxn modelId="{456EBDB5-4ED1-41A2-8C52-EF0D1D415295}" type="presParOf" srcId="{35E131E5-ADA7-48EC-849D-825679D0AC49}" destId="{B8BD2AE3-EFE4-47B0-B148-11213C8C8220}" srcOrd="4" destOrd="0" presId="urn:microsoft.com/office/officeart/2005/8/layout/orgChart1"/>
    <dgm:cxn modelId="{CA86028D-7359-401A-997F-AD25D7DFC9DC}" type="presParOf" srcId="{35E131E5-ADA7-48EC-849D-825679D0AC49}" destId="{1FAFDC9D-054E-4468-8F1B-6696082B489E}" srcOrd="5" destOrd="0" presId="urn:microsoft.com/office/officeart/2005/8/layout/orgChart1"/>
    <dgm:cxn modelId="{2CE286B8-12AC-4D5C-B49B-C0D527F13D78}" type="presParOf" srcId="{1FAFDC9D-054E-4468-8F1B-6696082B489E}" destId="{A79578A6-24A2-4447-8383-DDAFCAAE39F1}" srcOrd="0" destOrd="0" presId="urn:microsoft.com/office/officeart/2005/8/layout/orgChart1"/>
    <dgm:cxn modelId="{02210840-71F2-439B-90CB-0FD17E0A6A1E}" type="presParOf" srcId="{A79578A6-24A2-4447-8383-DDAFCAAE39F1}" destId="{C4A8C255-D63E-4AB0-A7F5-863456D3CD6A}" srcOrd="0" destOrd="0" presId="urn:microsoft.com/office/officeart/2005/8/layout/orgChart1"/>
    <dgm:cxn modelId="{752321B5-BA79-4891-929A-E60349E25955}" type="presParOf" srcId="{A79578A6-24A2-4447-8383-DDAFCAAE39F1}" destId="{2DD802B1-ACBB-4DC5-A70D-347F7E44C1BA}" srcOrd="1" destOrd="0" presId="urn:microsoft.com/office/officeart/2005/8/layout/orgChart1"/>
    <dgm:cxn modelId="{5941E83B-F3B5-4AA0-B118-D9B3BE19D254}" type="presParOf" srcId="{1FAFDC9D-054E-4468-8F1B-6696082B489E}" destId="{D9CE2CEE-A5F6-4FB9-8FCA-D42E6670CF7C}" srcOrd="1" destOrd="0" presId="urn:microsoft.com/office/officeart/2005/8/layout/orgChart1"/>
    <dgm:cxn modelId="{9F47DF4F-D579-46E3-B3C1-72B60565E604}" type="presParOf" srcId="{1FAFDC9D-054E-4468-8F1B-6696082B489E}" destId="{88AF6F3D-FFFE-4FCE-BB4F-EAF99E11716E}" srcOrd="2" destOrd="0" presId="urn:microsoft.com/office/officeart/2005/8/layout/orgChart1"/>
    <dgm:cxn modelId="{D5BD7A79-C49F-43A5-BBB8-F2309D7A1800}" type="presParOf" srcId="{A4502E72-9D46-49A2-8E4F-537544491508}" destId="{3463390F-9B9C-45D0-941C-532CA1861673}" srcOrd="2" destOrd="0" presId="urn:microsoft.com/office/officeart/2005/8/layout/orgChart1"/>
    <dgm:cxn modelId="{EB98964A-CCCB-46D5-92C3-1670848A8278}" type="presParOf" srcId="{3463390F-9B9C-45D0-941C-532CA1861673}" destId="{72390C8F-1D7A-4100-8C0E-DFB8734B5EED}" srcOrd="0" destOrd="0" presId="urn:microsoft.com/office/officeart/2005/8/layout/orgChart1"/>
    <dgm:cxn modelId="{1249536F-F29D-4450-AA3D-E93AEF8990B9}" type="presParOf" srcId="{3463390F-9B9C-45D0-941C-532CA1861673}" destId="{679F612F-DCD9-4AEF-B642-72A85EC7224E}" srcOrd="1" destOrd="0" presId="urn:microsoft.com/office/officeart/2005/8/layout/orgChart1"/>
    <dgm:cxn modelId="{6901165F-6369-467C-A4B3-8D01BCDD3813}" type="presParOf" srcId="{679F612F-DCD9-4AEF-B642-72A85EC7224E}" destId="{B268887F-05C4-420D-AF96-F43DA3E9B1B7}" srcOrd="0" destOrd="0" presId="urn:microsoft.com/office/officeart/2005/8/layout/orgChart1"/>
    <dgm:cxn modelId="{B91A0F04-94B4-4E8D-B8A6-1C059123EB40}" type="presParOf" srcId="{B268887F-05C4-420D-AF96-F43DA3E9B1B7}" destId="{596B7A40-4275-45E6-BBED-EB1AE202CF1F}" srcOrd="0" destOrd="0" presId="urn:microsoft.com/office/officeart/2005/8/layout/orgChart1"/>
    <dgm:cxn modelId="{3637A844-C818-4BE1-8D1D-C95737C0F4C0}" type="presParOf" srcId="{B268887F-05C4-420D-AF96-F43DA3E9B1B7}" destId="{39476F44-F094-4C19-9038-CB981D9E8021}" srcOrd="1" destOrd="0" presId="urn:microsoft.com/office/officeart/2005/8/layout/orgChart1"/>
    <dgm:cxn modelId="{CD7EBFE1-C767-44E4-8BA3-F28A31080F8A}" type="presParOf" srcId="{679F612F-DCD9-4AEF-B642-72A85EC7224E}" destId="{B34ECD2A-5B6E-40FF-A3D3-5FFFA8C18E18}" srcOrd="1" destOrd="0" presId="urn:microsoft.com/office/officeart/2005/8/layout/orgChart1"/>
    <dgm:cxn modelId="{109711AA-B6A0-4A0D-B3A6-3FE44BFC4348}" type="presParOf" srcId="{679F612F-DCD9-4AEF-B642-72A85EC7224E}" destId="{5CB39645-D30F-4560-B9FD-5B567759A75A}" srcOrd="2" destOrd="0" presId="urn:microsoft.com/office/officeart/2005/8/layout/orgChart1"/>
    <dgm:cxn modelId="{EFD392D3-394C-471D-B621-3B6B037870E1}" type="presParOf" srcId="{3463390F-9B9C-45D0-941C-532CA1861673}" destId="{4125AC64-90E1-45D1-80A9-880A2D4DD50D}" srcOrd="2" destOrd="0" presId="urn:microsoft.com/office/officeart/2005/8/layout/orgChart1"/>
    <dgm:cxn modelId="{A29C2EED-8EA9-411F-8D62-1B0AE308A1B1}" type="presParOf" srcId="{3463390F-9B9C-45D0-941C-532CA1861673}" destId="{B2BD2FE3-869F-4CAF-9FA0-33E7DD9B5D2F}" srcOrd="3" destOrd="0" presId="urn:microsoft.com/office/officeart/2005/8/layout/orgChart1"/>
    <dgm:cxn modelId="{3FA0906B-DEC0-4B0F-AFFF-BFD15A8963C5}" type="presParOf" srcId="{B2BD2FE3-869F-4CAF-9FA0-33E7DD9B5D2F}" destId="{F8480923-EFB1-40CC-80A8-A0AAC9D3BCCB}" srcOrd="0" destOrd="0" presId="urn:microsoft.com/office/officeart/2005/8/layout/orgChart1"/>
    <dgm:cxn modelId="{2399E309-A6F5-4D68-BD95-6A2C254A7BD1}" type="presParOf" srcId="{F8480923-EFB1-40CC-80A8-A0AAC9D3BCCB}" destId="{EEA35C85-B027-43B5-96CB-25DF693E46C7}" srcOrd="0" destOrd="0" presId="urn:microsoft.com/office/officeart/2005/8/layout/orgChart1"/>
    <dgm:cxn modelId="{3AC673C3-8A1A-4839-9048-5062D5CC3532}" type="presParOf" srcId="{F8480923-EFB1-40CC-80A8-A0AAC9D3BCCB}" destId="{028D15CB-97D6-4EBD-9984-E34A27EA396B}" srcOrd="1" destOrd="0" presId="urn:microsoft.com/office/officeart/2005/8/layout/orgChart1"/>
    <dgm:cxn modelId="{6C3939CD-92B2-4B70-AAA2-799030D3406B}" type="presParOf" srcId="{B2BD2FE3-869F-4CAF-9FA0-33E7DD9B5D2F}" destId="{9A435C09-7C37-41E7-B007-442760D1DB06}" srcOrd="1" destOrd="0" presId="urn:microsoft.com/office/officeart/2005/8/layout/orgChart1"/>
    <dgm:cxn modelId="{2B1CB513-D760-4DD3-A558-44DF9CCB5FED}" type="presParOf" srcId="{B2BD2FE3-869F-4CAF-9FA0-33E7DD9B5D2F}" destId="{5D449743-E375-4D61-BF37-47C6ABACAEC5}" srcOrd="2" destOrd="0" presId="urn:microsoft.com/office/officeart/2005/8/layout/orgChart1"/>
    <dgm:cxn modelId="{E6870399-834C-411A-9247-961F6BE7D204}" type="presParOf" srcId="{3463390F-9B9C-45D0-941C-532CA1861673}" destId="{0953B1DD-FD36-45F0-98C4-6978CD0D1DE4}" srcOrd="4" destOrd="0" presId="urn:microsoft.com/office/officeart/2005/8/layout/orgChart1"/>
    <dgm:cxn modelId="{09C5D7D4-A7D9-4926-9CDF-55CD81B2C925}" type="presParOf" srcId="{3463390F-9B9C-45D0-941C-532CA1861673}" destId="{FF724292-C17B-4DA6-8CEC-5DC47BAB14BF}" srcOrd="5" destOrd="0" presId="urn:microsoft.com/office/officeart/2005/8/layout/orgChart1"/>
    <dgm:cxn modelId="{01E64BBA-B370-45AB-911C-5806504DA46D}" type="presParOf" srcId="{FF724292-C17B-4DA6-8CEC-5DC47BAB14BF}" destId="{09F7C828-4557-4F28-A9F3-534162F30362}" srcOrd="0" destOrd="0" presId="urn:microsoft.com/office/officeart/2005/8/layout/orgChart1"/>
    <dgm:cxn modelId="{6A40F123-7DC0-451C-9D2B-9EFCC5AE0683}" type="presParOf" srcId="{09F7C828-4557-4F28-A9F3-534162F30362}" destId="{5ED15C82-A68B-4480-808B-2E1F0E3EF0F6}" srcOrd="0" destOrd="0" presId="urn:microsoft.com/office/officeart/2005/8/layout/orgChart1"/>
    <dgm:cxn modelId="{F6926A17-027D-4597-8217-0A749408AA99}" type="presParOf" srcId="{09F7C828-4557-4F28-A9F3-534162F30362}" destId="{3EB02EE5-D299-46C6-BDD4-C55C8A807921}" srcOrd="1" destOrd="0" presId="urn:microsoft.com/office/officeart/2005/8/layout/orgChart1"/>
    <dgm:cxn modelId="{61206277-411E-4AA4-A9C8-F420E31E3E72}" type="presParOf" srcId="{FF724292-C17B-4DA6-8CEC-5DC47BAB14BF}" destId="{1F7DC1BD-B898-4556-9F97-997AC4842562}" srcOrd="1" destOrd="0" presId="urn:microsoft.com/office/officeart/2005/8/layout/orgChart1"/>
    <dgm:cxn modelId="{12738D62-480E-4ADA-9CF2-F2EEFB4BCCA9}" type="presParOf" srcId="{FF724292-C17B-4DA6-8CEC-5DC47BAB14BF}" destId="{1436F2C2-5066-4226-8A68-632033890B13}" srcOrd="2" destOrd="0" presId="urn:microsoft.com/office/officeart/2005/8/layout/orgChart1"/>
    <dgm:cxn modelId="{B7BEA082-B053-4152-A1B5-438553C40A0B}" type="presParOf" srcId="{9E9960A1-FF63-4852-889F-E32DCE78AB83}" destId="{C7F6407A-F4E7-40AA-B140-2C6C0D4B8305}" srcOrd="1" destOrd="0" presId="urn:microsoft.com/office/officeart/2005/8/layout/orgChart1"/>
    <dgm:cxn modelId="{6C9F02CA-897A-4541-ABBE-477F75325A4B}" type="presParOf" srcId="{C7F6407A-F4E7-40AA-B140-2C6C0D4B8305}" destId="{940D0385-5C7E-4B53-A495-308C918EE0C7}" srcOrd="0" destOrd="0" presId="urn:microsoft.com/office/officeart/2005/8/layout/orgChart1"/>
    <dgm:cxn modelId="{9E7BA484-AE48-48A2-8891-B7484FF7FFD7}" type="presParOf" srcId="{940D0385-5C7E-4B53-A495-308C918EE0C7}" destId="{D12A1518-1013-4028-A595-5C8E973E8579}" srcOrd="0" destOrd="0" presId="urn:microsoft.com/office/officeart/2005/8/layout/orgChart1"/>
    <dgm:cxn modelId="{99B0B904-3252-4567-9C63-AE8ED26BEC0D}" type="presParOf" srcId="{940D0385-5C7E-4B53-A495-308C918EE0C7}" destId="{970D08C2-E975-4E17-A16F-723DE3FD047E}" srcOrd="1" destOrd="0" presId="urn:microsoft.com/office/officeart/2005/8/layout/orgChart1"/>
    <dgm:cxn modelId="{59F562FE-97DC-490D-B295-939886E2CD46}" type="presParOf" srcId="{C7F6407A-F4E7-40AA-B140-2C6C0D4B8305}" destId="{9298F9EA-265A-4BA4-B1D0-9CA124A73EA4}" srcOrd="1" destOrd="0" presId="urn:microsoft.com/office/officeart/2005/8/layout/orgChart1"/>
    <dgm:cxn modelId="{25BA090F-7EC1-44C7-B6F6-00366A7D6419}" type="presParOf" srcId="{C7F6407A-F4E7-40AA-B140-2C6C0D4B8305}" destId="{DDBCD7B1-E176-4F9B-8A6C-3BFCAF71C0AA}" srcOrd="2" destOrd="0" presId="urn:microsoft.com/office/officeart/2005/8/layout/orgChart1"/>
  </dgm:cxnLst>
  <dgm:bg>
    <a:solidFill>
      <a:schemeClr val="accent1">
        <a:lumMod val="20000"/>
        <a:lumOff val="80000"/>
      </a:schemeClr>
    </a:solidFill>
  </dgm:bg>
  <dgm:whole>
    <a:ln>
      <a:solidFill>
        <a:schemeClr val="accent1">
          <a:lumMod val="20000"/>
          <a:lumOff val="80000"/>
        </a:schemeClr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540681-1E8F-4370-B1BB-B72BC6B51F3D}" type="doc">
      <dgm:prSet loTypeId="urn:microsoft.com/office/officeart/2005/8/layout/radial6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E3D7A006-AE5D-4E38-B546-66BE9F7D324C}">
      <dgm:prSet phldrT="[Text]"/>
      <dgm:spPr/>
      <dgm:t>
        <a:bodyPr/>
        <a:lstStyle/>
        <a:p>
          <a:r>
            <a:rPr lang="de-DE" dirty="0" smtClean="0"/>
            <a:t>INCHER-Kassel</a:t>
          </a:r>
          <a:endParaRPr lang="de-DE" dirty="0"/>
        </a:p>
      </dgm:t>
    </dgm:pt>
    <dgm:pt modelId="{5D9BF4D4-BE82-44DF-890B-72B78BF7AA8F}" type="parTrans" cxnId="{4D0F3E75-490C-4F0B-AF18-A04B930F5312}">
      <dgm:prSet/>
      <dgm:spPr/>
      <dgm:t>
        <a:bodyPr/>
        <a:lstStyle/>
        <a:p>
          <a:endParaRPr lang="de-DE"/>
        </a:p>
      </dgm:t>
    </dgm:pt>
    <dgm:pt modelId="{544769F5-F2DA-46F3-8A6B-C26ADE570118}" type="sibTrans" cxnId="{4D0F3E75-490C-4F0B-AF18-A04B930F5312}">
      <dgm:prSet/>
      <dgm:spPr/>
      <dgm:t>
        <a:bodyPr/>
        <a:lstStyle/>
        <a:p>
          <a:endParaRPr lang="de-DE"/>
        </a:p>
      </dgm:t>
    </dgm:pt>
    <dgm:pt modelId="{AC08F482-79F6-4BFC-9454-2CB84B5790DF}">
      <dgm:prSet phldrT="[Text]" custT="1"/>
      <dgm:spPr/>
      <dgm:t>
        <a:bodyPr/>
        <a:lstStyle/>
        <a:p>
          <a:r>
            <a:rPr lang="de-DE" sz="1800" dirty="0" smtClean="0"/>
            <a:t>Uni 1</a:t>
          </a:r>
          <a:endParaRPr lang="de-DE" sz="1800" dirty="0"/>
        </a:p>
      </dgm:t>
    </dgm:pt>
    <dgm:pt modelId="{CFCB390A-8301-499A-8F59-DC34CA5E714F}" type="parTrans" cxnId="{D9345113-88E4-42D9-A0BA-F176BB8FA31F}">
      <dgm:prSet/>
      <dgm:spPr/>
      <dgm:t>
        <a:bodyPr/>
        <a:lstStyle/>
        <a:p>
          <a:endParaRPr lang="de-DE"/>
        </a:p>
      </dgm:t>
    </dgm:pt>
    <dgm:pt modelId="{2096EAF8-DA20-4847-86A3-CEDB12035949}" type="sibTrans" cxnId="{D9345113-88E4-42D9-A0BA-F176BB8FA31F}">
      <dgm:prSet/>
      <dgm:spPr/>
      <dgm:t>
        <a:bodyPr/>
        <a:lstStyle/>
        <a:p>
          <a:endParaRPr lang="de-DE"/>
        </a:p>
      </dgm:t>
    </dgm:pt>
    <dgm:pt modelId="{9CCC9A1B-97E3-4937-BD4F-F29E058C8FB7}">
      <dgm:prSet phldrT="[Text]"/>
      <dgm:spPr/>
      <dgm:t>
        <a:bodyPr/>
        <a:lstStyle/>
        <a:p>
          <a:r>
            <a:rPr lang="de-DE" dirty="0" smtClean="0"/>
            <a:t>Uni 2</a:t>
          </a:r>
          <a:endParaRPr lang="de-DE" dirty="0"/>
        </a:p>
      </dgm:t>
    </dgm:pt>
    <dgm:pt modelId="{00648B99-ABDB-4406-BD47-736E2EA1DE10}" type="parTrans" cxnId="{17C467C4-DCD5-4E12-8CA5-C570FD750B49}">
      <dgm:prSet/>
      <dgm:spPr/>
      <dgm:t>
        <a:bodyPr/>
        <a:lstStyle/>
        <a:p>
          <a:endParaRPr lang="de-DE"/>
        </a:p>
      </dgm:t>
    </dgm:pt>
    <dgm:pt modelId="{AA5318F0-8548-479B-B4F7-9816F97E96AC}" type="sibTrans" cxnId="{17C467C4-DCD5-4E12-8CA5-C570FD750B49}">
      <dgm:prSet/>
      <dgm:spPr/>
      <dgm:t>
        <a:bodyPr/>
        <a:lstStyle/>
        <a:p>
          <a:endParaRPr lang="de-DE"/>
        </a:p>
      </dgm:t>
    </dgm:pt>
    <dgm:pt modelId="{B66B94A9-CF87-41F7-9A3D-DEED7C45FE70}">
      <dgm:prSet phldrT="[Text]"/>
      <dgm:spPr/>
      <dgm:t>
        <a:bodyPr/>
        <a:lstStyle/>
        <a:p>
          <a:r>
            <a:rPr lang="de-DE" dirty="0" smtClean="0"/>
            <a:t>Uni …</a:t>
          </a:r>
          <a:endParaRPr lang="de-DE" dirty="0"/>
        </a:p>
      </dgm:t>
    </dgm:pt>
    <dgm:pt modelId="{3EA9F578-3370-44BA-8B57-AFF341F37C72}" type="parTrans" cxnId="{C1EFACE2-DE83-470D-82CA-AB53452C09BF}">
      <dgm:prSet/>
      <dgm:spPr/>
      <dgm:t>
        <a:bodyPr/>
        <a:lstStyle/>
        <a:p>
          <a:endParaRPr lang="de-DE"/>
        </a:p>
      </dgm:t>
    </dgm:pt>
    <dgm:pt modelId="{BDC7F96D-5835-4F59-A708-209F2420A78A}" type="sibTrans" cxnId="{C1EFACE2-DE83-470D-82CA-AB53452C09BF}">
      <dgm:prSet/>
      <dgm:spPr/>
      <dgm:t>
        <a:bodyPr/>
        <a:lstStyle/>
        <a:p>
          <a:endParaRPr lang="de-DE"/>
        </a:p>
      </dgm:t>
    </dgm:pt>
    <dgm:pt modelId="{5445BC76-A89B-45A5-B486-7BB19EA990C6}">
      <dgm:prSet phldrT="[Text]"/>
      <dgm:spPr/>
      <dgm:t>
        <a:bodyPr/>
        <a:lstStyle/>
        <a:p>
          <a:r>
            <a:rPr lang="de-DE" dirty="0" smtClean="0"/>
            <a:t>Uni 80</a:t>
          </a:r>
          <a:endParaRPr lang="de-DE" dirty="0"/>
        </a:p>
      </dgm:t>
    </dgm:pt>
    <dgm:pt modelId="{FC162357-2CF1-4850-B62F-9BA32E6FC4BC}" type="parTrans" cxnId="{857B6D9E-7EEB-4CD1-BD05-9DD7ABCD4329}">
      <dgm:prSet/>
      <dgm:spPr/>
      <dgm:t>
        <a:bodyPr/>
        <a:lstStyle/>
        <a:p>
          <a:endParaRPr lang="de-DE"/>
        </a:p>
      </dgm:t>
    </dgm:pt>
    <dgm:pt modelId="{04973427-3FE4-4E61-AF38-AEDB4E2D41F1}" type="sibTrans" cxnId="{857B6D9E-7EEB-4CD1-BD05-9DD7ABCD4329}">
      <dgm:prSet/>
      <dgm:spPr/>
      <dgm:t>
        <a:bodyPr/>
        <a:lstStyle/>
        <a:p>
          <a:endParaRPr lang="de-DE"/>
        </a:p>
      </dgm:t>
    </dgm:pt>
    <dgm:pt modelId="{FB3EA73B-7EFE-4F57-95D6-013E13D362F5}">
      <dgm:prSet/>
      <dgm:spPr/>
      <dgm:t>
        <a:bodyPr/>
        <a:lstStyle/>
        <a:p>
          <a:r>
            <a:rPr lang="de-DE" dirty="0" smtClean="0"/>
            <a:t>Uni 3</a:t>
          </a:r>
          <a:endParaRPr lang="de-DE" dirty="0"/>
        </a:p>
      </dgm:t>
    </dgm:pt>
    <dgm:pt modelId="{06B5499F-16F4-47FE-8305-A6880C9E5141}" type="parTrans" cxnId="{B99D2717-BF9A-4BA6-A91F-EB9B4F2F016D}">
      <dgm:prSet/>
      <dgm:spPr/>
      <dgm:t>
        <a:bodyPr/>
        <a:lstStyle/>
        <a:p>
          <a:endParaRPr lang="de-DE"/>
        </a:p>
      </dgm:t>
    </dgm:pt>
    <dgm:pt modelId="{9FB40E04-D484-49A1-A847-487F893F65BD}" type="sibTrans" cxnId="{B99D2717-BF9A-4BA6-A91F-EB9B4F2F016D}">
      <dgm:prSet/>
      <dgm:spPr/>
      <dgm:t>
        <a:bodyPr/>
        <a:lstStyle/>
        <a:p>
          <a:endParaRPr lang="de-DE"/>
        </a:p>
      </dgm:t>
    </dgm:pt>
    <dgm:pt modelId="{09CE0B79-8F06-4669-A581-EB5A12D6995E}">
      <dgm:prSet/>
      <dgm:spPr/>
      <dgm:t>
        <a:bodyPr/>
        <a:lstStyle/>
        <a:p>
          <a:r>
            <a:rPr lang="de-DE" dirty="0" smtClean="0"/>
            <a:t>Uni 4</a:t>
          </a:r>
          <a:endParaRPr lang="de-DE" dirty="0"/>
        </a:p>
      </dgm:t>
    </dgm:pt>
    <dgm:pt modelId="{C5B5D765-47B6-42FA-8528-1DA368C87DB7}" type="parTrans" cxnId="{247D502C-D0C5-417C-BDC6-236F643C9F15}">
      <dgm:prSet/>
      <dgm:spPr/>
      <dgm:t>
        <a:bodyPr/>
        <a:lstStyle/>
        <a:p>
          <a:endParaRPr lang="de-DE"/>
        </a:p>
      </dgm:t>
    </dgm:pt>
    <dgm:pt modelId="{67B126DD-A925-45EC-A056-8626BE2E7D14}" type="sibTrans" cxnId="{247D502C-D0C5-417C-BDC6-236F643C9F15}">
      <dgm:prSet/>
      <dgm:spPr/>
      <dgm:t>
        <a:bodyPr/>
        <a:lstStyle/>
        <a:p>
          <a:endParaRPr lang="de-DE"/>
        </a:p>
      </dgm:t>
    </dgm:pt>
    <dgm:pt modelId="{B7C9DAC1-300A-4168-97E1-5ED0ABA87342}">
      <dgm:prSet/>
      <dgm:spPr/>
      <dgm:t>
        <a:bodyPr/>
        <a:lstStyle/>
        <a:p>
          <a:r>
            <a:rPr lang="de-DE" dirty="0" smtClean="0"/>
            <a:t>Uni 5</a:t>
          </a:r>
          <a:endParaRPr lang="de-DE" dirty="0"/>
        </a:p>
      </dgm:t>
    </dgm:pt>
    <dgm:pt modelId="{A159FDAF-5159-4548-B319-408C7DA9EBF0}" type="parTrans" cxnId="{B0B9C37D-8FE4-4BCD-B1C2-E3BD808463C3}">
      <dgm:prSet/>
      <dgm:spPr/>
      <dgm:t>
        <a:bodyPr/>
        <a:lstStyle/>
        <a:p>
          <a:endParaRPr lang="de-DE"/>
        </a:p>
      </dgm:t>
    </dgm:pt>
    <dgm:pt modelId="{C8CB6791-511F-4D1E-B565-CEEDD7B420B3}" type="sibTrans" cxnId="{B0B9C37D-8FE4-4BCD-B1C2-E3BD808463C3}">
      <dgm:prSet/>
      <dgm:spPr/>
      <dgm:t>
        <a:bodyPr/>
        <a:lstStyle/>
        <a:p>
          <a:endParaRPr lang="de-DE"/>
        </a:p>
      </dgm:t>
    </dgm:pt>
    <dgm:pt modelId="{BA8DE0DA-AC47-49C2-A709-AE8720540A9A}">
      <dgm:prSet/>
      <dgm:spPr/>
      <dgm:t>
        <a:bodyPr/>
        <a:lstStyle/>
        <a:p>
          <a:r>
            <a:rPr lang="de-DE" dirty="0" smtClean="0"/>
            <a:t>Uni 6</a:t>
          </a:r>
          <a:endParaRPr lang="de-DE" dirty="0"/>
        </a:p>
      </dgm:t>
    </dgm:pt>
    <dgm:pt modelId="{60E02DD0-576C-4A33-8B14-B8023B18FFE4}" type="parTrans" cxnId="{A14C5BC1-387E-4676-849B-0702AC813A78}">
      <dgm:prSet/>
      <dgm:spPr/>
      <dgm:t>
        <a:bodyPr/>
        <a:lstStyle/>
        <a:p>
          <a:endParaRPr lang="de-DE"/>
        </a:p>
      </dgm:t>
    </dgm:pt>
    <dgm:pt modelId="{8D5F9B80-83E2-453C-9097-96B5F8346247}" type="sibTrans" cxnId="{A14C5BC1-387E-4676-849B-0702AC813A78}">
      <dgm:prSet/>
      <dgm:spPr/>
      <dgm:t>
        <a:bodyPr/>
        <a:lstStyle/>
        <a:p>
          <a:endParaRPr lang="de-DE"/>
        </a:p>
      </dgm:t>
    </dgm:pt>
    <dgm:pt modelId="{72ED1188-A3CD-4DB9-A9C0-80A8C6A89CC8}" type="pres">
      <dgm:prSet presAssocID="{1B540681-1E8F-4370-B1BB-B72BC6B51F3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63B80F2C-1822-448C-B27D-D383C51EE881}" type="pres">
      <dgm:prSet presAssocID="{E3D7A006-AE5D-4E38-B546-66BE9F7D324C}" presName="centerShape" presStyleLbl="node0" presStyleIdx="0" presStyleCnt="1" custScaleX="105417" custScaleY="107572" custLinFactNeighborX="3026" custLinFactNeighborY="-1502"/>
      <dgm:spPr/>
      <dgm:t>
        <a:bodyPr/>
        <a:lstStyle/>
        <a:p>
          <a:endParaRPr lang="de-DE"/>
        </a:p>
      </dgm:t>
    </dgm:pt>
    <dgm:pt modelId="{B74B7112-368A-4066-8A4B-F50F43C4C61B}" type="pres">
      <dgm:prSet presAssocID="{AC08F482-79F6-4BFC-9454-2CB84B5790DF}" presName="node" presStyleLbl="node1" presStyleIdx="0" presStyleCnt="8" custScaleX="105417" custScaleY="10800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086799A-9BCF-41DC-AD5F-3348ACE314B7}" type="pres">
      <dgm:prSet presAssocID="{AC08F482-79F6-4BFC-9454-2CB84B5790DF}" presName="dummy" presStyleCnt="0"/>
      <dgm:spPr/>
      <dgm:t>
        <a:bodyPr/>
        <a:lstStyle/>
        <a:p>
          <a:endParaRPr lang="de-DE"/>
        </a:p>
      </dgm:t>
    </dgm:pt>
    <dgm:pt modelId="{B8E9CF4E-01AE-4BEA-B83F-408990441449}" type="pres">
      <dgm:prSet presAssocID="{2096EAF8-DA20-4847-86A3-CEDB12035949}" presName="sibTrans" presStyleLbl="sibTrans2D1" presStyleIdx="0" presStyleCnt="8" custScaleX="105417" custScaleY="108009"/>
      <dgm:spPr/>
      <dgm:t>
        <a:bodyPr/>
        <a:lstStyle/>
        <a:p>
          <a:endParaRPr lang="de-DE"/>
        </a:p>
      </dgm:t>
    </dgm:pt>
    <dgm:pt modelId="{86653001-8E01-4513-A53B-BF2840B85A52}" type="pres">
      <dgm:prSet presAssocID="{9CCC9A1B-97E3-4937-BD4F-F29E058C8FB7}" presName="node" presStyleLbl="node1" presStyleIdx="1" presStyleCnt="8" custScaleX="105417" custScaleY="10800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4D2BB80-43D2-4ECD-A64A-8700C07302F2}" type="pres">
      <dgm:prSet presAssocID="{9CCC9A1B-97E3-4937-BD4F-F29E058C8FB7}" presName="dummy" presStyleCnt="0"/>
      <dgm:spPr/>
      <dgm:t>
        <a:bodyPr/>
        <a:lstStyle/>
        <a:p>
          <a:endParaRPr lang="de-DE"/>
        </a:p>
      </dgm:t>
    </dgm:pt>
    <dgm:pt modelId="{C2380E7E-F2B4-498F-BBCF-297BDBAA7D81}" type="pres">
      <dgm:prSet presAssocID="{AA5318F0-8548-479B-B4F7-9816F97E96AC}" presName="sibTrans" presStyleLbl="sibTrans2D1" presStyleIdx="1" presStyleCnt="8" custScaleX="107970" custScaleY="125753"/>
      <dgm:spPr/>
      <dgm:t>
        <a:bodyPr/>
        <a:lstStyle/>
        <a:p>
          <a:endParaRPr lang="de-DE"/>
        </a:p>
      </dgm:t>
    </dgm:pt>
    <dgm:pt modelId="{8BEF10DA-EBC2-4F92-AC8C-236CAC8C03F4}" type="pres">
      <dgm:prSet presAssocID="{FB3EA73B-7EFE-4F57-95D6-013E13D362F5}" presName="node" presStyleLbl="node1" presStyleIdx="2" presStyleCnt="8" custScaleX="105417" custScaleY="10800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AF646C3-876E-4798-997E-966AAD4C56BF}" type="pres">
      <dgm:prSet presAssocID="{FB3EA73B-7EFE-4F57-95D6-013E13D362F5}" presName="dummy" presStyleCnt="0"/>
      <dgm:spPr/>
      <dgm:t>
        <a:bodyPr/>
        <a:lstStyle/>
        <a:p>
          <a:endParaRPr lang="de-DE"/>
        </a:p>
      </dgm:t>
    </dgm:pt>
    <dgm:pt modelId="{E8167BBC-FCD7-4053-A48A-1D6643607BB2}" type="pres">
      <dgm:prSet presAssocID="{9FB40E04-D484-49A1-A847-487F893F65BD}" presName="sibTrans" presStyleLbl="sibTrans2D1" presStyleIdx="2" presStyleCnt="8" custScaleX="105417" custScaleY="108009"/>
      <dgm:spPr/>
      <dgm:t>
        <a:bodyPr/>
        <a:lstStyle/>
        <a:p>
          <a:endParaRPr lang="de-DE"/>
        </a:p>
      </dgm:t>
    </dgm:pt>
    <dgm:pt modelId="{663432FB-DE23-404F-9BEC-93EEC4F0F983}" type="pres">
      <dgm:prSet presAssocID="{09CE0B79-8F06-4669-A581-EB5A12D6995E}" presName="node" presStyleLbl="node1" presStyleIdx="3" presStyleCnt="8" custScaleX="105417" custScaleY="10800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193A087-0C7F-49E7-AAB7-629319034BA4}" type="pres">
      <dgm:prSet presAssocID="{09CE0B79-8F06-4669-A581-EB5A12D6995E}" presName="dummy" presStyleCnt="0"/>
      <dgm:spPr/>
      <dgm:t>
        <a:bodyPr/>
        <a:lstStyle/>
        <a:p>
          <a:endParaRPr lang="de-DE"/>
        </a:p>
      </dgm:t>
    </dgm:pt>
    <dgm:pt modelId="{9A37F93D-CCB7-4017-8DD1-99C334711891}" type="pres">
      <dgm:prSet presAssocID="{67B126DD-A925-45EC-A056-8626BE2E7D14}" presName="sibTrans" presStyleLbl="sibTrans2D1" presStyleIdx="3" presStyleCnt="8" custScaleX="105417" custScaleY="108009"/>
      <dgm:spPr/>
      <dgm:t>
        <a:bodyPr/>
        <a:lstStyle/>
        <a:p>
          <a:endParaRPr lang="de-DE"/>
        </a:p>
      </dgm:t>
    </dgm:pt>
    <dgm:pt modelId="{BAF409AC-BE80-4C6A-8C99-035DB9B77217}" type="pres">
      <dgm:prSet presAssocID="{B7C9DAC1-300A-4168-97E1-5ED0ABA87342}" presName="node" presStyleLbl="node1" presStyleIdx="4" presStyleCnt="8" custScaleX="105417" custScaleY="10800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86CE227-C0CF-4204-ACC3-6DBF8A321476}" type="pres">
      <dgm:prSet presAssocID="{B7C9DAC1-300A-4168-97E1-5ED0ABA87342}" presName="dummy" presStyleCnt="0"/>
      <dgm:spPr/>
      <dgm:t>
        <a:bodyPr/>
        <a:lstStyle/>
        <a:p>
          <a:endParaRPr lang="de-DE"/>
        </a:p>
      </dgm:t>
    </dgm:pt>
    <dgm:pt modelId="{2E760EA6-82D2-4640-B178-0C70C8A6DF54}" type="pres">
      <dgm:prSet presAssocID="{C8CB6791-511F-4D1E-B565-CEEDD7B420B3}" presName="sibTrans" presStyleLbl="sibTrans2D1" presStyleIdx="4" presStyleCnt="8" custScaleX="105417" custScaleY="108009"/>
      <dgm:spPr/>
      <dgm:t>
        <a:bodyPr/>
        <a:lstStyle/>
        <a:p>
          <a:endParaRPr lang="de-DE"/>
        </a:p>
      </dgm:t>
    </dgm:pt>
    <dgm:pt modelId="{69C32C86-BB4B-4218-AE63-65826924EE54}" type="pres">
      <dgm:prSet presAssocID="{BA8DE0DA-AC47-49C2-A709-AE8720540A9A}" presName="node" presStyleLbl="node1" presStyleIdx="5" presStyleCnt="8" custScaleX="105417" custScaleY="10800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DFBCBB8-C5F4-4766-8E68-D8045C5ACBE7}" type="pres">
      <dgm:prSet presAssocID="{BA8DE0DA-AC47-49C2-A709-AE8720540A9A}" presName="dummy" presStyleCnt="0"/>
      <dgm:spPr/>
      <dgm:t>
        <a:bodyPr/>
        <a:lstStyle/>
        <a:p>
          <a:endParaRPr lang="de-DE"/>
        </a:p>
      </dgm:t>
    </dgm:pt>
    <dgm:pt modelId="{77553FDE-D9D2-444F-BD6B-5AE0B5729D0E}" type="pres">
      <dgm:prSet presAssocID="{8D5F9B80-83E2-453C-9097-96B5F8346247}" presName="sibTrans" presStyleLbl="sibTrans2D1" presStyleIdx="5" presStyleCnt="8" custScaleX="105417" custScaleY="108009"/>
      <dgm:spPr/>
      <dgm:t>
        <a:bodyPr/>
        <a:lstStyle/>
        <a:p>
          <a:endParaRPr lang="de-DE"/>
        </a:p>
      </dgm:t>
    </dgm:pt>
    <dgm:pt modelId="{019D5243-80FC-46AA-9E2B-F8A4653A3F5A}" type="pres">
      <dgm:prSet presAssocID="{B66B94A9-CF87-41F7-9A3D-DEED7C45FE70}" presName="node" presStyleLbl="node1" presStyleIdx="6" presStyleCnt="8" custScaleX="105417" custScaleY="10800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129D0E0-9930-4C95-BF77-FF14F3D0671A}" type="pres">
      <dgm:prSet presAssocID="{B66B94A9-CF87-41F7-9A3D-DEED7C45FE70}" presName="dummy" presStyleCnt="0"/>
      <dgm:spPr/>
      <dgm:t>
        <a:bodyPr/>
        <a:lstStyle/>
        <a:p>
          <a:endParaRPr lang="de-DE"/>
        </a:p>
      </dgm:t>
    </dgm:pt>
    <dgm:pt modelId="{0537F79D-B8D0-48F7-A24D-EA1A14DB3CDA}" type="pres">
      <dgm:prSet presAssocID="{BDC7F96D-5835-4F59-A708-209F2420A78A}" presName="sibTrans" presStyleLbl="sibTrans2D1" presStyleIdx="6" presStyleCnt="8" custScaleX="105417" custScaleY="108009"/>
      <dgm:spPr/>
      <dgm:t>
        <a:bodyPr/>
        <a:lstStyle/>
        <a:p>
          <a:endParaRPr lang="de-DE"/>
        </a:p>
      </dgm:t>
    </dgm:pt>
    <dgm:pt modelId="{5E8E3993-3134-4AFC-9CE7-212A447788F1}" type="pres">
      <dgm:prSet presAssocID="{5445BC76-A89B-45A5-B486-7BB19EA990C6}" presName="node" presStyleLbl="node1" presStyleIdx="7" presStyleCnt="8" custScaleX="105417" custScaleY="10800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625147E-4B4B-4F9E-B82E-3434734A8511}" type="pres">
      <dgm:prSet presAssocID="{5445BC76-A89B-45A5-B486-7BB19EA990C6}" presName="dummy" presStyleCnt="0"/>
      <dgm:spPr/>
      <dgm:t>
        <a:bodyPr/>
        <a:lstStyle/>
        <a:p>
          <a:endParaRPr lang="de-DE"/>
        </a:p>
      </dgm:t>
    </dgm:pt>
    <dgm:pt modelId="{627FDB7C-1DB7-4BF4-89DF-77788961D08B}" type="pres">
      <dgm:prSet presAssocID="{04973427-3FE4-4E61-AF38-AEDB4E2D41F1}" presName="sibTrans" presStyleLbl="sibTrans2D1" presStyleIdx="7" presStyleCnt="8" custScaleX="105417" custScaleY="108009"/>
      <dgm:spPr/>
      <dgm:t>
        <a:bodyPr/>
        <a:lstStyle/>
        <a:p>
          <a:endParaRPr lang="de-DE"/>
        </a:p>
      </dgm:t>
    </dgm:pt>
  </dgm:ptLst>
  <dgm:cxnLst>
    <dgm:cxn modelId="{E7E3A272-0E49-473F-ABAD-479A8419DB3D}" type="presOf" srcId="{C8CB6791-511F-4D1E-B565-CEEDD7B420B3}" destId="{2E760EA6-82D2-4640-B178-0C70C8A6DF54}" srcOrd="0" destOrd="0" presId="urn:microsoft.com/office/officeart/2005/8/layout/radial6"/>
    <dgm:cxn modelId="{857B6D9E-7EEB-4CD1-BD05-9DD7ABCD4329}" srcId="{E3D7A006-AE5D-4E38-B546-66BE9F7D324C}" destId="{5445BC76-A89B-45A5-B486-7BB19EA990C6}" srcOrd="7" destOrd="0" parTransId="{FC162357-2CF1-4850-B62F-9BA32E6FC4BC}" sibTransId="{04973427-3FE4-4E61-AF38-AEDB4E2D41F1}"/>
    <dgm:cxn modelId="{4A38D3B2-55D5-4424-BAE3-09DF4C5E6093}" type="presOf" srcId="{AA5318F0-8548-479B-B4F7-9816F97E96AC}" destId="{C2380E7E-F2B4-498F-BBCF-297BDBAA7D81}" srcOrd="0" destOrd="0" presId="urn:microsoft.com/office/officeart/2005/8/layout/radial6"/>
    <dgm:cxn modelId="{C1EFACE2-DE83-470D-82CA-AB53452C09BF}" srcId="{E3D7A006-AE5D-4E38-B546-66BE9F7D324C}" destId="{B66B94A9-CF87-41F7-9A3D-DEED7C45FE70}" srcOrd="6" destOrd="0" parTransId="{3EA9F578-3370-44BA-8B57-AFF341F37C72}" sibTransId="{BDC7F96D-5835-4F59-A708-209F2420A78A}"/>
    <dgm:cxn modelId="{B1779EC9-FA8C-4F35-81CB-9CDC9ED818AB}" type="presOf" srcId="{9FB40E04-D484-49A1-A847-487F893F65BD}" destId="{E8167BBC-FCD7-4053-A48A-1D6643607BB2}" srcOrd="0" destOrd="0" presId="urn:microsoft.com/office/officeart/2005/8/layout/radial6"/>
    <dgm:cxn modelId="{17C467C4-DCD5-4E12-8CA5-C570FD750B49}" srcId="{E3D7A006-AE5D-4E38-B546-66BE9F7D324C}" destId="{9CCC9A1B-97E3-4937-BD4F-F29E058C8FB7}" srcOrd="1" destOrd="0" parTransId="{00648B99-ABDB-4406-BD47-736E2EA1DE10}" sibTransId="{AA5318F0-8548-479B-B4F7-9816F97E96AC}"/>
    <dgm:cxn modelId="{A6CBCC6D-CA29-46C7-A0D1-7C37150EBEE8}" type="presOf" srcId="{8D5F9B80-83E2-453C-9097-96B5F8346247}" destId="{77553FDE-D9D2-444F-BD6B-5AE0B5729D0E}" srcOrd="0" destOrd="0" presId="urn:microsoft.com/office/officeart/2005/8/layout/radial6"/>
    <dgm:cxn modelId="{58959CBC-DA49-4D26-A951-A02D58A55FB0}" type="presOf" srcId="{67B126DD-A925-45EC-A056-8626BE2E7D14}" destId="{9A37F93D-CCB7-4017-8DD1-99C334711891}" srcOrd="0" destOrd="0" presId="urn:microsoft.com/office/officeart/2005/8/layout/radial6"/>
    <dgm:cxn modelId="{21E38A9E-B6EA-4AC0-97CD-4BA2706F0F96}" type="presOf" srcId="{B7C9DAC1-300A-4168-97E1-5ED0ABA87342}" destId="{BAF409AC-BE80-4C6A-8C99-035DB9B77217}" srcOrd="0" destOrd="0" presId="urn:microsoft.com/office/officeart/2005/8/layout/radial6"/>
    <dgm:cxn modelId="{3835418E-19DE-4E4F-8690-8DC12396DACB}" type="presOf" srcId="{AC08F482-79F6-4BFC-9454-2CB84B5790DF}" destId="{B74B7112-368A-4066-8A4B-F50F43C4C61B}" srcOrd="0" destOrd="0" presId="urn:microsoft.com/office/officeart/2005/8/layout/radial6"/>
    <dgm:cxn modelId="{3C9F42BE-CC75-413B-AFDE-DFB1415D311B}" type="presOf" srcId="{FB3EA73B-7EFE-4F57-95D6-013E13D362F5}" destId="{8BEF10DA-EBC2-4F92-AC8C-236CAC8C03F4}" srcOrd="0" destOrd="0" presId="urn:microsoft.com/office/officeart/2005/8/layout/radial6"/>
    <dgm:cxn modelId="{2683F5AD-4C5E-42A8-A9F1-342172F594FF}" type="presOf" srcId="{04973427-3FE4-4E61-AF38-AEDB4E2D41F1}" destId="{627FDB7C-1DB7-4BF4-89DF-77788961D08B}" srcOrd="0" destOrd="0" presId="urn:microsoft.com/office/officeart/2005/8/layout/radial6"/>
    <dgm:cxn modelId="{60437440-A5A9-49C0-934D-FCE19C5E6664}" type="presOf" srcId="{BDC7F96D-5835-4F59-A708-209F2420A78A}" destId="{0537F79D-B8D0-48F7-A24D-EA1A14DB3CDA}" srcOrd="0" destOrd="0" presId="urn:microsoft.com/office/officeart/2005/8/layout/radial6"/>
    <dgm:cxn modelId="{B0B9C37D-8FE4-4BCD-B1C2-E3BD808463C3}" srcId="{E3D7A006-AE5D-4E38-B546-66BE9F7D324C}" destId="{B7C9DAC1-300A-4168-97E1-5ED0ABA87342}" srcOrd="4" destOrd="0" parTransId="{A159FDAF-5159-4548-B319-408C7DA9EBF0}" sibTransId="{C8CB6791-511F-4D1E-B565-CEEDD7B420B3}"/>
    <dgm:cxn modelId="{86630AC3-5C5E-4D04-A83C-F3D66915440C}" type="presOf" srcId="{BA8DE0DA-AC47-49C2-A709-AE8720540A9A}" destId="{69C32C86-BB4B-4218-AE63-65826924EE54}" srcOrd="0" destOrd="0" presId="urn:microsoft.com/office/officeart/2005/8/layout/radial6"/>
    <dgm:cxn modelId="{0F321D71-AE2B-4B48-8C64-C0C511CB1471}" type="presOf" srcId="{B66B94A9-CF87-41F7-9A3D-DEED7C45FE70}" destId="{019D5243-80FC-46AA-9E2B-F8A4653A3F5A}" srcOrd="0" destOrd="0" presId="urn:microsoft.com/office/officeart/2005/8/layout/radial6"/>
    <dgm:cxn modelId="{A14C5BC1-387E-4676-849B-0702AC813A78}" srcId="{E3D7A006-AE5D-4E38-B546-66BE9F7D324C}" destId="{BA8DE0DA-AC47-49C2-A709-AE8720540A9A}" srcOrd="5" destOrd="0" parTransId="{60E02DD0-576C-4A33-8B14-B8023B18FFE4}" sibTransId="{8D5F9B80-83E2-453C-9097-96B5F8346247}"/>
    <dgm:cxn modelId="{19E34B99-4C1C-498B-9971-7E08A5BB113F}" type="presOf" srcId="{1B540681-1E8F-4370-B1BB-B72BC6B51F3D}" destId="{72ED1188-A3CD-4DB9-A9C0-80A8C6A89CC8}" srcOrd="0" destOrd="0" presId="urn:microsoft.com/office/officeart/2005/8/layout/radial6"/>
    <dgm:cxn modelId="{36ADBD33-AF7A-4B2E-83DF-7E5854C60882}" type="presOf" srcId="{9CCC9A1B-97E3-4937-BD4F-F29E058C8FB7}" destId="{86653001-8E01-4513-A53B-BF2840B85A52}" srcOrd="0" destOrd="0" presId="urn:microsoft.com/office/officeart/2005/8/layout/radial6"/>
    <dgm:cxn modelId="{80F5C44C-FB48-4663-ADCE-BFC0FFD96BA0}" type="presOf" srcId="{09CE0B79-8F06-4669-A581-EB5A12D6995E}" destId="{663432FB-DE23-404F-9BEC-93EEC4F0F983}" srcOrd="0" destOrd="0" presId="urn:microsoft.com/office/officeart/2005/8/layout/radial6"/>
    <dgm:cxn modelId="{B99D2717-BF9A-4BA6-A91F-EB9B4F2F016D}" srcId="{E3D7A006-AE5D-4E38-B546-66BE9F7D324C}" destId="{FB3EA73B-7EFE-4F57-95D6-013E13D362F5}" srcOrd="2" destOrd="0" parTransId="{06B5499F-16F4-47FE-8305-A6880C9E5141}" sibTransId="{9FB40E04-D484-49A1-A847-487F893F65BD}"/>
    <dgm:cxn modelId="{4D0F3E75-490C-4F0B-AF18-A04B930F5312}" srcId="{1B540681-1E8F-4370-B1BB-B72BC6B51F3D}" destId="{E3D7A006-AE5D-4E38-B546-66BE9F7D324C}" srcOrd="0" destOrd="0" parTransId="{5D9BF4D4-BE82-44DF-890B-72B78BF7AA8F}" sibTransId="{544769F5-F2DA-46F3-8A6B-C26ADE570118}"/>
    <dgm:cxn modelId="{247D502C-D0C5-417C-BDC6-236F643C9F15}" srcId="{E3D7A006-AE5D-4E38-B546-66BE9F7D324C}" destId="{09CE0B79-8F06-4669-A581-EB5A12D6995E}" srcOrd="3" destOrd="0" parTransId="{C5B5D765-47B6-42FA-8528-1DA368C87DB7}" sibTransId="{67B126DD-A925-45EC-A056-8626BE2E7D14}"/>
    <dgm:cxn modelId="{9BE0B094-8743-471E-9AAD-E721B81DEC82}" type="presOf" srcId="{5445BC76-A89B-45A5-B486-7BB19EA990C6}" destId="{5E8E3993-3134-4AFC-9CE7-212A447788F1}" srcOrd="0" destOrd="0" presId="urn:microsoft.com/office/officeart/2005/8/layout/radial6"/>
    <dgm:cxn modelId="{D9345113-88E4-42D9-A0BA-F176BB8FA31F}" srcId="{E3D7A006-AE5D-4E38-B546-66BE9F7D324C}" destId="{AC08F482-79F6-4BFC-9454-2CB84B5790DF}" srcOrd="0" destOrd="0" parTransId="{CFCB390A-8301-499A-8F59-DC34CA5E714F}" sibTransId="{2096EAF8-DA20-4847-86A3-CEDB12035949}"/>
    <dgm:cxn modelId="{7250D17C-5856-4F17-8FBE-9D3CCD522B70}" type="presOf" srcId="{2096EAF8-DA20-4847-86A3-CEDB12035949}" destId="{B8E9CF4E-01AE-4BEA-B83F-408990441449}" srcOrd="0" destOrd="0" presId="urn:microsoft.com/office/officeart/2005/8/layout/radial6"/>
    <dgm:cxn modelId="{6BA422D9-68E5-4FE1-AF6B-AB4BCCAEFC1D}" type="presOf" srcId="{E3D7A006-AE5D-4E38-B546-66BE9F7D324C}" destId="{63B80F2C-1822-448C-B27D-D383C51EE881}" srcOrd="0" destOrd="0" presId="urn:microsoft.com/office/officeart/2005/8/layout/radial6"/>
    <dgm:cxn modelId="{C72735CF-9846-4597-BACC-985700A2DAF4}" type="presParOf" srcId="{72ED1188-A3CD-4DB9-A9C0-80A8C6A89CC8}" destId="{63B80F2C-1822-448C-B27D-D383C51EE881}" srcOrd="0" destOrd="0" presId="urn:microsoft.com/office/officeart/2005/8/layout/radial6"/>
    <dgm:cxn modelId="{A851DC79-E19F-4C5F-AC8A-39C45FAC89B6}" type="presParOf" srcId="{72ED1188-A3CD-4DB9-A9C0-80A8C6A89CC8}" destId="{B74B7112-368A-4066-8A4B-F50F43C4C61B}" srcOrd="1" destOrd="0" presId="urn:microsoft.com/office/officeart/2005/8/layout/radial6"/>
    <dgm:cxn modelId="{638766D1-B08C-4C79-AA22-ED87135EBBF8}" type="presParOf" srcId="{72ED1188-A3CD-4DB9-A9C0-80A8C6A89CC8}" destId="{C086799A-9BCF-41DC-AD5F-3348ACE314B7}" srcOrd="2" destOrd="0" presId="urn:microsoft.com/office/officeart/2005/8/layout/radial6"/>
    <dgm:cxn modelId="{8A82CE0D-5E42-4AE8-97B0-EF8B7375AEF2}" type="presParOf" srcId="{72ED1188-A3CD-4DB9-A9C0-80A8C6A89CC8}" destId="{B8E9CF4E-01AE-4BEA-B83F-408990441449}" srcOrd="3" destOrd="0" presId="urn:microsoft.com/office/officeart/2005/8/layout/radial6"/>
    <dgm:cxn modelId="{561CB969-40D6-4619-80F7-6E54886EF04C}" type="presParOf" srcId="{72ED1188-A3CD-4DB9-A9C0-80A8C6A89CC8}" destId="{86653001-8E01-4513-A53B-BF2840B85A52}" srcOrd="4" destOrd="0" presId="urn:microsoft.com/office/officeart/2005/8/layout/radial6"/>
    <dgm:cxn modelId="{9B68F166-DDC3-4BB6-9A25-A7CEF20F5123}" type="presParOf" srcId="{72ED1188-A3CD-4DB9-A9C0-80A8C6A89CC8}" destId="{24D2BB80-43D2-4ECD-A64A-8700C07302F2}" srcOrd="5" destOrd="0" presId="urn:microsoft.com/office/officeart/2005/8/layout/radial6"/>
    <dgm:cxn modelId="{ABE77C93-12B7-4533-9B76-F8E4875A7984}" type="presParOf" srcId="{72ED1188-A3CD-4DB9-A9C0-80A8C6A89CC8}" destId="{C2380E7E-F2B4-498F-BBCF-297BDBAA7D81}" srcOrd="6" destOrd="0" presId="urn:microsoft.com/office/officeart/2005/8/layout/radial6"/>
    <dgm:cxn modelId="{240E5220-E3D6-416A-8477-3C668AE57961}" type="presParOf" srcId="{72ED1188-A3CD-4DB9-A9C0-80A8C6A89CC8}" destId="{8BEF10DA-EBC2-4F92-AC8C-236CAC8C03F4}" srcOrd="7" destOrd="0" presId="urn:microsoft.com/office/officeart/2005/8/layout/radial6"/>
    <dgm:cxn modelId="{17BCB044-31E4-4CC1-9293-BF7FECBEB916}" type="presParOf" srcId="{72ED1188-A3CD-4DB9-A9C0-80A8C6A89CC8}" destId="{EAF646C3-876E-4798-997E-966AAD4C56BF}" srcOrd="8" destOrd="0" presId="urn:microsoft.com/office/officeart/2005/8/layout/radial6"/>
    <dgm:cxn modelId="{9DB42510-75FC-4271-ACA4-FE9FB1CF376D}" type="presParOf" srcId="{72ED1188-A3CD-4DB9-A9C0-80A8C6A89CC8}" destId="{E8167BBC-FCD7-4053-A48A-1D6643607BB2}" srcOrd="9" destOrd="0" presId="urn:microsoft.com/office/officeart/2005/8/layout/radial6"/>
    <dgm:cxn modelId="{F5956041-BE5B-4DC8-9712-4AE641F2D8D0}" type="presParOf" srcId="{72ED1188-A3CD-4DB9-A9C0-80A8C6A89CC8}" destId="{663432FB-DE23-404F-9BEC-93EEC4F0F983}" srcOrd="10" destOrd="0" presId="urn:microsoft.com/office/officeart/2005/8/layout/radial6"/>
    <dgm:cxn modelId="{85DC045D-E84E-4C2A-A1D4-88C08D76157A}" type="presParOf" srcId="{72ED1188-A3CD-4DB9-A9C0-80A8C6A89CC8}" destId="{7193A087-0C7F-49E7-AAB7-629319034BA4}" srcOrd="11" destOrd="0" presId="urn:microsoft.com/office/officeart/2005/8/layout/radial6"/>
    <dgm:cxn modelId="{3833648B-F41C-4C00-B41E-9F5C0C862C26}" type="presParOf" srcId="{72ED1188-A3CD-4DB9-A9C0-80A8C6A89CC8}" destId="{9A37F93D-CCB7-4017-8DD1-99C334711891}" srcOrd="12" destOrd="0" presId="urn:microsoft.com/office/officeart/2005/8/layout/radial6"/>
    <dgm:cxn modelId="{5B72DB66-15E3-4274-8727-8C15A00A5286}" type="presParOf" srcId="{72ED1188-A3CD-4DB9-A9C0-80A8C6A89CC8}" destId="{BAF409AC-BE80-4C6A-8C99-035DB9B77217}" srcOrd="13" destOrd="0" presId="urn:microsoft.com/office/officeart/2005/8/layout/radial6"/>
    <dgm:cxn modelId="{05ED0561-2508-4B37-9FC9-8E0D60B80512}" type="presParOf" srcId="{72ED1188-A3CD-4DB9-A9C0-80A8C6A89CC8}" destId="{B86CE227-C0CF-4204-ACC3-6DBF8A321476}" srcOrd="14" destOrd="0" presId="urn:microsoft.com/office/officeart/2005/8/layout/radial6"/>
    <dgm:cxn modelId="{D69A2C79-B63D-40A5-BCCB-C3BC6AFE3CF9}" type="presParOf" srcId="{72ED1188-A3CD-4DB9-A9C0-80A8C6A89CC8}" destId="{2E760EA6-82D2-4640-B178-0C70C8A6DF54}" srcOrd="15" destOrd="0" presId="urn:microsoft.com/office/officeart/2005/8/layout/radial6"/>
    <dgm:cxn modelId="{00575799-B86A-404D-9978-A0F64F7ACFDF}" type="presParOf" srcId="{72ED1188-A3CD-4DB9-A9C0-80A8C6A89CC8}" destId="{69C32C86-BB4B-4218-AE63-65826924EE54}" srcOrd="16" destOrd="0" presId="urn:microsoft.com/office/officeart/2005/8/layout/radial6"/>
    <dgm:cxn modelId="{4A770937-FB32-483D-B31C-48A797AA7EE3}" type="presParOf" srcId="{72ED1188-A3CD-4DB9-A9C0-80A8C6A89CC8}" destId="{3DFBCBB8-C5F4-4766-8E68-D8045C5ACBE7}" srcOrd="17" destOrd="0" presId="urn:microsoft.com/office/officeart/2005/8/layout/radial6"/>
    <dgm:cxn modelId="{C0F68FBA-9E4B-4DB9-B488-C22249452AA0}" type="presParOf" srcId="{72ED1188-A3CD-4DB9-A9C0-80A8C6A89CC8}" destId="{77553FDE-D9D2-444F-BD6B-5AE0B5729D0E}" srcOrd="18" destOrd="0" presId="urn:microsoft.com/office/officeart/2005/8/layout/radial6"/>
    <dgm:cxn modelId="{7924B67A-8895-4D67-895E-C25480EE6E60}" type="presParOf" srcId="{72ED1188-A3CD-4DB9-A9C0-80A8C6A89CC8}" destId="{019D5243-80FC-46AA-9E2B-F8A4653A3F5A}" srcOrd="19" destOrd="0" presId="urn:microsoft.com/office/officeart/2005/8/layout/radial6"/>
    <dgm:cxn modelId="{7187C679-82D8-48DD-84EE-FFE3E341AA93}" type="presParOf" srcId="{72ED1188-A3CD-4DB9-A9C0-80A8C6A89CC8}" destId="{F129D0E0-9930-4C95-BF77-FF14F3D0671A}" srcOrd="20" destOrd="0" presId="urn:microsoft.com/office/officeart/2005/8/layout/radial6"/>
    <dgm:cxn modelId="{091CF679-BF38-45FD-B7F0-84A4B97E10D0}" type="presParOf" srcId="{72ED1188-A3CD-4DB9-A9C0-80A8C6A89CC8}" destId="{0537F79D-B8D0-48F7-A24D-EA1A14DB3CDA}" srcOrd="21" destOrd="0" presId="urn:microsoft.com/office/officeart/2005/8/layout/radial6"/>
    <dgm:cxn modelId="{9EF373E0-4E6E-4DBC-8498-ACF6AC290245}" type="presParOf" srcId="{72ED1188-A3CD-4DB9-A9C0-80A8C6A89CC8}" destId="{5E8E3993-3134-4AFC-9CE7-212A447788F1}" srcOrd="22" destOrd="0" presId="urn:microsoft.com/office/officeart/2005/8/layout/radial6"/>
    <dgm:cxn modelId="{E793D482-2874-4D6B-AC0C-0565F64922EA}" type="presParOf" srcId="{72ED1188-A3CD-4DB9-A9C0-80A8C6A89CC8}" destId="{5625147E-4B4B-4F9E-B82E-3434734A8511}" srcOrd="23" destOrd="0" presId="urn:microsoft.com/office/officeart/2005/8/layout/radial6"/>
    <dgm:cxn modelId="{902AF4B2-DFCF-4D77-A057-3FEDA9807415}" type="presParOf" srcId="{72ED1188-A3CD-4DB9-A9C0-80A8C6A89CC8}" destId="{627FDB7C-1DB7-4BF4-89DF-77788961D08B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15FA8D-992D-410D-8A68-16C39150268D}">
      <dsp:nvSpPr>
        <dsp:cNvPr id="0" name=""/>
        <dsp:cNvSpPr/>
      </dsp:nvSpPr>
      <dsp:spPr>
        <a:xfrm>
          <a:off x="3174428" y="1465308"/>
          <a:ext cx="1728211" cy="1415013"/>
        </a:xfrm>
        <a:prstGeom prst="ellipse">
          <a:avLst/>
        </a:prstGeom>
        <a:solidFill>
          <a:schemeClr val="accent2"/>
        </a:solidFill>
        <a:ln w="19050" cap="flat" cmpd="sng" algn="ctr">
          <a:solidFill>
            <a:schemeClr val="accent2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kern="1200" dirty="0" smtClean="0"/>
            <a:t>Tracer Studies</a:t>
          </a:r>
          <a:endParaRPr lang="de-DE" sz="1800" b="1" kern="1200" dirty="0"/>
        </a:p>
      </dsp:txBody>
      <dsp:txXfrm>
        <a:off x="3427519" y="1672532"/>
        <a:ext cx="1222029" cy="1000565"/>
      </dsp:txXfrm>
    </dsp:sp>
    <dsp:sp modelId="{85DAA678-C985-4BFD-9A89-13EE5EBD520F}">
      <dsp:nvSpPr>
        <dsp:cNvPr id="0" name=""/>
        <dsp:cNvSpPr/>
      </dsp:nvSpPr>
      <dsp:spPr>
        <a:xfrm rot="19049421">
          <a:off x="4675130" y="1232908"/>
          <a:ext cx="349157" cy="3927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 w="19050" cap="flat" cmpd="sng" algn="ctr">
          <a:solidFill>
            <a:schemeClr val="accent2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600" kern="1200"/>
        </a:p>
      </dsp:txBody>
      <dsp:txXfrm>
        <a:off x="4688896" y="1346838"/>
        <a:ext cx="244410" cy="235622"/>
      </dsp:txXfrm>
    </dsp:sp>
    <dsp:sp modelId="{AA454359-6D9F-41BF-B74E-30B170180D96}">
      <dsp:nvSpPr>
        <dsp:cNvPr id="0" name=""/>
        <dsp:cNvSpPr/>
      </dsp:nvSpPr>
      <dsp:spPr>
        <a:xfrm>
          <a:off x="4616431" y="71915"/>
          <a:ext cx="2092559" cy="1224225"/>
        </a:xfrm>
        <a:prstGeom prst="ellipse">
          <a:avLst/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1" kern="1200" dirty="0" err="1" smtClean="0"/>
            <a:t>Vertical</a:t>
          </a:r>
          <a:r>
            <a:rPr lang="de-DE" sz="1600" b="1" kern="1200" dirty="0" smtClean="0"/>
            <a:t> </a:t>
          </a:r>
          <a:r>
            <a:rPr lang="de-DE" sz="1600" b="1" kern="1200" dirty="0" err="1" smtClean="0"/>
            <a:t>match</a:t>
          </a:r>
          <a:r>
            <a:rPr lang="de-DE" sz="1600" b="1" kern="1200" dirty="0" smtClean="0"/>
            <a:t> – </a:t>
          </a:r>
          <a:r>
            <a:rPr lang="de-DE" sz="1600" b="1" kern="1200" dirty="0" err="1" smtClean="0"/>
            <a:t>overeduction</a:t>
          </a:r>
          <a:r>
            <a:rPr lang="de-DE" sz="1600" b="1" kern="1200" dirty="0" smtClean="0"/>
            <a:t>/ </a:t>
          </a:r>
          <a:r>
            <a:rPr lang="de-DE" sz="1600" b="1" kern="1200" dirty="0" err="1" smtClean="0"/>
            <a:t>undereducation</a:t>
          </a:r>
          <a:endParaRPr lang="de-DE" sz="1600" b="1" kern="1200" dirty="0"/>
        </a:p>
      </dsp:txBody>
      <dsp:txXfrm>
        <a:off x="4922879" y="251199"/>
        <a:ext cx="1479663" cy="865657"/>
      </dsp:txXfrm>
    </dsp:sp>
    <dsp:sp modelId="{8D8D71BD-7917-49BC-9222-7FA5E9623FF4}">
      <dsp:nvSpPr>
        <dsp:cNvPr id="0" name=""/>
        <dsp:cNvSpPr/>
      </dsp:nvSpPr>
      <dsp:spPr>
        <a:xfrm rot="21363047">
          <a:off x="5137762" y="1880667"/>
          <a:ext cx="576811" cy="3927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 w="19050" cap="flat" cmpd="sng" algn="ctr">
          <a:solidFill>
            <a:schemeClr val="accent2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600" kern="1200"/>
        </a:p>
      </dsp:txBody>
      <dsp:txXfrm>
        <a:off x="5137902" y="1963264"/>
        <a:ext cx="459000" cy="235622"/>
      </dsp:txXfrm>
    </dsp:sp>
    <dsp:sp modelId="{B2303385-A2A2-423C-81BE-BC0B6A3F9B07}">
      <dsp:nvSpPr>
        <dsp:cNvPr id="0" name=""/>
        <dsp:cNvSpPr/>
      </dsp:nvSpPr>
      <dsp:spPr>
        <a:xfrm>
          <a:off x="5982757" y="1415396"/>
          <a:ext cx="1418971" cy="1148434"/>
        </a:xfrm>
        <a:prstGeom prst="ellipse">
          <a:avLst/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1" kern="1200" dirty="0" smtClean="0"/>
            <a:t>Skills </a:t>
          </a:r>
          <a:r>
            <a:rPr lang="de-DE" sz="1600" b="1" kern="1200" dirty="0" err="1" smtClean="0"/>
            <a:t>mismatch</a:t>
          </a:r>
          <a:r>
            <a:rPr lang="de-DE" sz="1600" b="1" kern="1200" dirty="0" smtClean="0"/>
            <a:t> -</a:t>
          </a:r>
          <a:br>
            <a:rPr lang="de-DE" sz="1600" b="1" kern="1200" dirty="0" smtClean="0"/>
          </a:br>
          <a:r>
            <a:rPr lang="de-DE" sz="1600" b="1" kern="1200" dirty="0" err="1" smtClean="0"/>
            <a:t>study</a:t>
          </a:r>
          <a:r>
            <a:rPr lang="de-DE" sz="1600" b="1" kern="1200" dirty="0" smtClean="0"/>
            <a:t> </a:t>
          </a:r>
          <a:r>
            <a:rPr lang="de-DE" sz="1600" b="1" kern="1200" dirty="0" err="1" smtClean="0"/>
            <a:t>and</a:t>
          </a:r>
          <a:r>
            <a:rPr lang="de-DE" sz="1600" b="1" kern="1200" dirty="0" smtClean="0"/>
            <a:t> </a:t>
          </a:r>
          <a:r>
            <a:rPr lang="de-DE" sz="1600" b="1" kern="1200" dirty="0" err="1" smtClean="0"/>
            <a:t>work</a:t>
          </a:r>
          <a:endParaRPr lang="de-DE" sz="1600" b="1" kern="1200" dirty="0"/>
        </a:p>
      </dsp:txBody>
      <dsp:txXfrm>
        <a:off x="6190560" y="1583580"/>
        <a:ext cx="1003365" cy="812066"/>
      </dsp:txXfrm>
    </dsp:sp>
    <dsp:sp modelId="{6016F42B-8998-4F89-8BEB-2951BDC37041}">
      <dsp:nvSpPr>
        <dsp:cNvPr id="0" name=""/>
        <dsp:cNvSpPr/>
      </dsp:nvSpPr>
      <dsp:spPr>
        <a:xfrm rot="1927983">
          <a:off x="4882189" y="2686913"/>
          <a:ext cx="574894" cy="3927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 w="19050" cap="flat" cmpd="sng" algn="ctr">
          <a:solidFill>
            <a:schemeClr val="accent2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600" kern="1200"/>
        </a:p>
      </dsp:txBody>
      <dsp:txXfrm>
        <a:off x="4891212" y="2734122"/>
        <a:ext cx="457083" cy="235622"/>
      </dsp:txXfrm>
    </dsp:sp>
    <dsp:sp modelId="{98EA75D3-D3A3-46F1-BD6B-B2E32DDE4140}">
      <dsp:nvSpPr>
        <dsp:cNvPr id="0" name=""/>
        <dsp:cNvSpPr/>
      </dsp:nvSpPr>
      <dsp:spPr>
        <a:xfrm>
          <a:off x="5478708" y="2952326"/>
          <a:ext cx="1517435" cy="1203239"/>
        </a:xfrm>
        <a:prstGeom prst="ellipse">
          <a:avLst/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1" kern="1200" dirty="0" smtClean="0"/>
            <a:t>Study </a:t>
          </a:r>
          <a:r>
            <a:rPr lang="de-DE" sz="1600" b="1" kern="1200" dirty="0" err="1" smtClean="0"/>
            <a:t>conditions</a:t>
          </a:r>
          <a:r>
            <a:rPr lang="de-DE" sz="1600" b="1" kern="1200" dirty="0" smtClean="0"/>
            <a:t> </a:t>
          </a:r>
          <a:r>
            <a:rPr lang="de-DE" sz="1600" b="1" kern="1200" dirty="0" err="1" smtClean="0"/>
            <a:t>and</a:t>
          </a:r>
          <a:r>
            <a:rPr lang="de-DE" sz="1600" b="1" kern="1200" dirty="0" smtClean="0"/>
            <a:t> professional </a:t>
          </a:r>
          <a:r>
            <a:rPr lang="de-DE" sz="1600" b="1" kern="1200" dirty="0" err="1" smtClean="0"/>
            <a:t>success</a:t>
          </a:r>
          <a:endParaRPr lang="de-DE" sz="1600" b="1" kern="1200" dirty="0"/>
        </a:p>
      </dsp:txBody>
      <dsp:txXfrm>
        <a:off x="5700931" y="3128536"/>
        <a:ext cx="1072989" cy="850819"/>
      </dsp:txXfrm>
    </dsp:sp>
    <dsp:sp modelId="{6E814A60-D1CA-4093-B898-7176B4B64C2F}">
      <dsp:nvSpPr>
        <dsp:cNvPr id="0" name=""/>
        <dsp:cNvSpPr/>
      </dsp:nvSpPr>
      <dsp:spPr>
        <a:xfrm rot="8637491">
          <a:off x="2863277" y="2676321"/>
          <a:ext cx="426926" cy="3927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 w="19050" cap="flat" cmpd="sng" algn="ctr">
          <a:solidFill>
            <a:schemeClr val="accent2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600" kern="1200"/>
        </a:p>
      </dsp:txBody>
      <dsp:txXfrm rot="10800000">
        <a:off x="2969813" y="2720202"/>
        <a:ext cx="309115" cy="235622"/>
      </dsp:txXfrm>
    </dsp:sp>
    <dsp:sp modelId="{4BB472F3-51FB-43A0-8868-5E5257E5094B}">
      <dsp:nvSpPr>
        <dsp:cNvPr id="0" name=""/>
        <dsp:cNvSpPr/>
      </dsp:nvSpPr>
      <dsp:spPr>
        <a:xfrm>
          <a:off x="1236387" y="2952329"/>
          <a:ext cx="1787903" cy="1218000"/>
        </a:xfrm>
        <a:prstGeom prst="ellipse">
          <a:avLst/>
        </a:prstGeom>
        <a:solidFill>
          <a:srgbClr val="E8F75B"/>
        </a:solidFill>
        <a:ln w="19050" cap="flat" cmpd="sng" algn="ctr">
          <a:solidFill>
            <a:srgbClr val="FFC000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kern="1200" smtClean="0">
              <a:solidFill>
                <a:schemeClr val="tx1"/>
              </a:solidFill>
            </a:rPr>
            <a:t>Evaluation, information, marketing</a:t>
          </a:r>
          <a:endParaRPr lang="de-DE" sz="1800" b="1" kern="1200" dirty="0">
            <a:solidFill>
              <a:schemeClr val="tx1"/>
            </a:solidFill>
          </a:endParaRPr>
        </a:p>
      </dsp:txBody>
      <dsp:txXfrm>
        <a:off x="1498219" y="3130701"/>
        <a:ext cx="1264239" cy="861256"/>
      </dsp:txXfrm>
    </dsp:sp>
    <dsp:sp modelId="{03973576-E8ED-49E9-B952-3DAF19B7BD9B}">
      <dsp:nvSpPr>
        <dsp:cNvPr id="0" name=""/>
        <dsp:cNvSpPr/>
      </dsp:nvSpPr>
      <dsp:spPr>
        <a:xfrm rot="10962435">
          <a:off x="2309756" y="1909199"/>
          <a:ext cx="612493" cy="3927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 w="19050" cap="flat" cmpd="sng" algn="ctr">
          <a:solidFill>
            <a:schemeClr val="accent2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600" kern="1200"/>
        </a:p>
      </dsp:txBody>
      <dsp:txXfrm rot="10800000">
        <a:off x="2427501" y="1990521"/>
        <a:ext cx="494682" cy="235622"/>
      </dsp:txXfrm>
    </dsp:sp>
    <dsp:sp modelId="{E7377815-4511-4C61-90F0-34FBDFDAA197}">
      <dsp:nvSpPr>
        <dsp:cNvPr id="0" name=""/>
        <dsp:cNvSpPr/>
      </dsp:nvSpPr>
      <dsp:spPr>
        <a:xfrm>
          <a:off x="717026" y="1428937"/>
          <a:ext cx="1305295" cy="1235359"/>
        </a:xfrm>
        <a:prstGeom prst="ellipse">
          <a:avLst/>
        </a:prstGeom>
        <a:solidFill>
          <a:srgbClr val="E8F75B"/>
        </a:solidFill>
        <a:ln w="19050" cap="flat" cmpd="sng" algn="ctr">
          <a:solidFill>
            <a:srgbClr val="FFC000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1" kern="1200" smtClean="0">
              <a:solidFill>
                <a:schemeClr val="tx1"/>
              </a:solidFill>
            </a:rPr>
            <a:t>Alumni and career service</a:t>
          </a:r>
          <a:endParaRPr lang="de-DE" sz="1600" b="1" kern="1200" dirty="0">
            <a:solidFill>
              <a:schemeClr val="tx1"/>
            </a:solidFill>
          </a:endParaRPr>
        </a:p>
      </dsp:txBody>
      <dsp:txXfrm>
        <a:off x="908182" y="1609851"/>
        <a:ext cx="922983" cy="873531"/>
      </dsp:txXfrm>
    </dsp:sp>
    <dsp:sp modelId="{9DB2B634-A1DB-4E52-BB02-F955483C4299}">
      <dsp:nvSpPr>
        <dsp:cNvPr id="0" name=""/>
        <dsp:cNvSpPr/>
      </dsp:nvSpPr>
      <dsp:spPr>
        <a:xfrm rot="13273992">
          <a:off x="3025642" y="1244723"/>
          <a:ext cx="356014" cy="3927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 w="19050" cap="flat" cmpd="sng" algn="ctr">
          <a:solidFill>
            <a:schemeClr val="accent2">
              <a:shade val="5000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600" kern="1200"/>
        </a:p>
      </dsp:txBody>
      <dsp:txXfrm rot="10800000">
        <a:off x="3119204" y="1358462"/>
        <a:ext cx="249210" cy="235622"/>
      </dsp:txXfrm>
    </dsp:sp>
    <dsp:sp modelId="{2BFCC66C-6AD8-4C72-9592-014763E19027}">
      <dsp:nvSpPr>
        <dsp:cNvPr id="0" name=""/>
        <dsp:cNvSpPr/>
      </dsp:nvSpPr>
      <dsp:spPr>
        <a:xfrm>
          <a:off x="1164372" y="83226"/>
          <a:ext cx="2363951" cy="1212918"/>
        </a:xfrm>
        <a:prstGeom prst="ellipse">
          <a:avLst/>
        </a:prstGeom>
        <a:solidFill>
          <a:srgbClr val="E8F75B"/>
        </a:solidFill>
        <a:ln w="19050" cap="flat" cmpd="sng" algn="ctr">
          <a:solidFill>
            <a:srgbClr val="FFC000"/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1" kern="1200" smtClean="0">
              <a:solidFill>
                <a:schemeClr val="tx1"/>
              </a:solidFill>
            </a:rPr>
            <a:t>Quality assurance</a:t>
          </a:r>
          <a:br>
            <a:rPr lang="de-DE" sz="1600" b="1" kern="1200" smtClean="0">
              <a:solidFill>
                <a:schemeClr val="tx1"/>
              </a:solidFill>
            </a:rPr>
          </a:br>
          <a:r>
            <a:rPr lang="de-DE" sz="1600" b="1" kern="1200" smtClean="0">
              <a:solidFill>
                <a:schemeClr val="tx1"/>
              </a:solidFill>
            </a:rPr>
            <a:t>(e.g. accreditation)</a:t>
          </a:r>
          <a:endParaRPr lang="de-DE" sz="1600" b="1" kern="1200" dirty="0">
            <a:solidFill>
              <a:schemeClr val="tx1"/>
            </a:solidFill>
          </a:endParaRPr>
        </a:p>
      </dsp:txBody>
      <dsp:txXfrm>
        <a:off x="1510565" y="260854"/>
        <a:ext cx="1671565" cy="8576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53B1DD-FD36-45F0-98C4-6978CD0D1DE4}">
      <dsp:nvSpPr>
        <dsp:cNvPr id="0" name=""/>
        <dsp:cNvSpPr/>
      </dsp:nvSpPr>
      <dsp:spPr>
        <a:xfrm>
          <a:off x="1821458" y="756803"/>
          <a:ext cx="745044" cy="435841"/>
        </a:xfrm>
        <a:custGeom>
          <a:avLst/>
          <a:gdLst/>
          <a:ahLst/>
          <a:cxnLst/>
          <a:rect l="0" t="0" r="0" b="0"/>
          <a:pathLst>
            <a:path>
              <a:moveTo>
                <a:pt x="745044" y="0"/>
              </a:moveTo>
              <a:lnTo>
                <a:pt x="745044" y="435841"/>
              </a:lnTo>
              <a:lnTo>
                <a:pt x="0" y="43584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25AC64-90E1-45D1-80A9-880A2D4DD50D}">
      <dsp:nvSpPr>
        <dsp:cNvPr id="0" name=""/>
        <dsp:cNvSpPr/>
      </dsp:nvSpPr>
      <dsp:spPr>
        <a:xfrm>
          <a:off x="2566503" y="756803"/>
          <a:ext cx="1183511" cy="6664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6432"/>
              </a:lnTo>
              <a:lnTo>
                <a:pt x="1183511" y="66643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390C8F-1D7A-4100-8C0E-DFB8734B5EED}">
      <dsp:nvSpPr>
        <dsp:cNvPr id="0" name=""/>
        <dsp:cNvSpPr/>
      </dsp:nvSpPr>
      <dsp:spPr>
        <a:xfrm>
          <a:off x="2566503" y="756803"/>
          <a:ext cx="692055" cy="2346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639"/>
              </a:lnTo>
              <a:lnTo>
                <a:pt x="692055" y="234639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BD2AE3-EFE4-47B0-B148-11213C8C8220}">
      <dsp:nvSpPr>
        <dsp:cNvPr id="0" name=""/>
        <dsp:cNvSpPr/>
      </dsp:nvSpPr>
      <dsp:spPr>
        <a:xfrm>
          <a:off x="2566503" y="756803"/>
          <a:ext cx="2740873" cy="2495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1505"/>
              </a:lnTo>
              <a:lnTo>
                <a:pt x="2740873" y="2331505"/>
              </a:lnTo>
              <a:lnTo>
                <a:pt x="2740873" y="249560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62DCA6-3C25-4782-AA1A-B75E636532E1}">
      <dsp:nvSpPr>
        <dsp:cNvPr id="0" name=""/>
        <dsp:cNvSpPr/>
      </dsp:nvSpPr>
      <dsp:spPr>
        <a:xfrm>
          <a:off x="2566503" y="756803"/>
          <a:ext cx="787147" cy="2495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1505"/>
              </a:lnTo>
              <a:lnTo>
                <a:pt x="787147" y="2331505"/>
              </a:lnTo>
              <a:lnTo>
                <a:pt x="787147" y="249560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99B83-17C0-429C-9086-D130E7DC6A15}">
      <dsp:nvSpPr>
        <dsp:cNvPr id="0" name=""/>
        <dsp:cNvSpPr/>
      </dsp:nvSpPr>
      <dsp:spPr>
        <a:xfrm>
          <a:off x="1483710" y="756803"/>
          <a:ext cx="1082793" cy="2495605"/>
        </a:xfrm>
        <a:custGeom>
          <a:avLst/>
          <a:gdLst/>
          <a:ahLst/>
          <a:cxnLst/>
          <a:rect l="0" t="0" r="0" b="0"/>
          <a:pathLst>
            <a:path>
              <a:moveTo>
                <a:pt x="1082793" y="0"/>
              </a:moveTo>
              <a:lnTo>
                <a:pt x="1082793" y="2331505"/>
              </a:lnTo>
              <a:lnTo>
                <a:pt x="0" y="2331505"/>
              </a:lnTo>
              <a:lnTo>
                <a:pt x="0" y="249560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8A8C24-D648-413B-B6A2-3B59BB062E7E}">
      <dsp:nvSpPr>
        <dsp:cNvPr id="0" name=""/>
        <dsp:cNvSpPr/>
      </dsp:nvSpPr>
      <dsp:spPr>
        <a:xfrm>
          <a:off x="1243725" y="53111"/>
          <a:ext cx="2645555" cy="703691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Research </a:t>
          </a:r>
          <a:r>
            <a:rPr lang="de-DE" sz="2400" kern="1200" dirty="0" err="1" smtClean="0"/>
            <a:t>institute</a:t>
          </a:r>
          <a:endParaRPr lang="de-DE" sz="2400" kern="1200" dirty="0"/>
        </a:p>
      </dsp:txBody>
      <dsp:txXfrm>
        <a:off x="1243725" y="53111"/>
        <a:ext cx="2645555" cy="703691"/>
      </dsp:txXfrm>
    </dsp:sp>
    <dsp:sp modelId="{292B46F2-22C5-4CA9-A9D8-0F52023602B2}">
      <dsp:nvSpPr>
        <dsp:cNvPr id="0" name=""/>
        <dsp:cNvSpPr/>
      </dsp:nvSpPr>
      <dsp:spPr>
        <a:xfrm>
          <a:off x="702282" y="3252408"/>
          <a:ext cx="1562855" cy="781427"/>
        </a:xfrm>
        <a:prstGeom prst="rect">
          <a:avLst/>
        </a:prstGeom>
        <a:solidFill>
          <a:schemeClr val="tx2">
            <a:lumMod val="6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University A</a:t>
          </a:r>
          <a:endParaRPr lang="de-DE" sz="2000" kern="1200" dirty="0"/>
        </a:p>
      </dsp:txBody>
      <dsp:txXfrm>
        <a:off x="702282" y="3252408"/>
        <a:ext cx="1562855" cy="781427"/>
      </dsp:txXfrm>
    </dsp:sp>
    <dsp:sp modelId="{9E88332A-849E-4846-B030-F7A96FC1B968}">
      <dsp:nvSpPr>
        <dsp:cNvPr id="0" name=""/>
        <dsp:cNvSpPr/>
      </dsp:nvSpPr>
      <dsp:spPr>
        <a:xfrm>
          <a:off x="2572223" y="3252408"/>
          <a:ext cx="1562855" cy="781427"/>
        </a:xfrm>
        <a:prstGeom prst="rect">
          <a:avLst/>
        </a:prstGeom>
        <a:solidFill>
          <a:schemeClr val="tx2">
            <a:lumMod val="6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University B</a:t>
          </a:r>
          <a:endParaRPr lang="de-DE" sz="2000" kern="1200" dirty="0"/>
        </a:p>
      </dsp:txBody>
      <dsp:txXfrm>
        <a:off x="2572223" y="3252408"/>
        <a:ext cx="1562855" cy="781427"/>
      </dsp:txXfrm>
    </dsp:sp>
    <dsp:sp modelId="{C4A8C255-D63E-4AB0-A7F5-863456D3CD6A}">
      <dsp:nvSpPr>
        <dsp:cNvPr id="0" name=""/>
        <dsp:cNvSpPr/>
      </dsp:nvSpPr>
      <dsp:spPr>
        <a:xfrm>
          <a:off x="4525949" y="3252408"/>
          <a:ext cx="1562855" cy="781427"/>
        </a:xfrm>
        <a:prstGeom prst="rect">
          <a:avLst/>
        </a:prstGeom>
        <a:solidFill>
          <a:schemeClr val="tx2">
            <a:lumMod val="6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University C</a:t>
          </a:r>
          <a:endParaRPr lang="de-DE" sz="2000" kern="1200" dirty="0"/>
        </a:p>
      </dsp:txBody>
      <dsp:txXfrm>
        <a:off x="4525949" y="3252408"/>
        <a:ext cx="1562855" cy="781427"/>
      </dsp:txXfrm>
    </dsp:sp>
    <dsp:sp modelId="{596B7A40-4275-45E6-BBED-EB1AE202CF1F}">
      <dsp:nvSpPr>
        <dsp:cNvPr id="0" name=""/>
        <dsp:cNvSpPr/>
      </dsp:nvSpPr>
      <dsp:spPr>
        <a:xfrm>
          <a:off x="3258559" y="840333"/>
          <a:ext cx="833236" cy="3022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smtClean="0"/>
            <a:t> Researcher</a:t>
          </a:r>
          <a:endParaRPr lang="de-DE" sz="1300" kern="1200" dirty="0"/>
        </a:p>
      </dsp:txBody>
      <dsp:txXfrm>
        <a:off x="3258559" y="840333"/>
        <a:ext cx="833236" cy="302217"/>
      </dsp:txXfrm>
    </dsp:sp>
    <dsp:sp modelId="{EEA35C85-B027-43B5-96CB-25DF693E46C7}">
      <dsp:nvSpPr>
        <dsp:cNvPr id="0" name=""/>
        <dsp:cNvSpPr/>
      </dsp:nvSpPr>
      <dsp:spPr>
        <a:xfrm>
          <a:off x="3750014" y="1303224"/>
          <a:ext cx="1021873" cy="2400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smtClean="0"/>
            <a:t>Researcher</a:t>
          </a:r>
          <a:endParaRPr lang="de-DE" sz="1300" kern="1200" dirty="0"/>
        </a:p>
      </dsp:txBody>
      <dsp:txXfrm>
        <a:off x="3750014" y="1303224"/>
        <a:ext cx="1021873" cy="240023"/>
      </dsp:txXfrm>
    </dsp:sp>
    <dsp:sp modelId="{5ED15C82-A68B-4480-808B-2E1F0E3EF0F6}">
      <dsp:nvSpPr>
        <dsp:cNvPr id="0" name=""/>
        <dsp:cNvSpPr/>
      </dsp:nvSpPr>
      <dsp:spPr>
        <a:xfrm>
          <a:off x="738650" y="1032033"/>
          <a:ext cx="1082808" cy="3212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smtClean="0"/>
            <a:t>Researcher</a:t>
          </a:r>
          <a:endParaRPr lang="de-DE" sz="1300" kern="1200" dirty="0"/>
        </a:p>
      </dsp:txBody>
      <dsp:txXfrm>
        <a:off x="738650" y="1032033"/>
        <a:ext cx="1082808" cy="321221"/>
      </dsp:txXfrm>
    </dsp:sp>
    <dsp:sp modelId="{D12A1518-1013-4028-A595-5C8E973E8579}">
      <dsp:nvSpPr>
        <dsp:cNvPr id="0" name=""/>
        <dsp:cNvSpPr/>
      </dsp:nvSpPr>
      <dsp:spPr>
        <a:xfrm>
          <a:off x="5433866" y="94128"/>
          <a:ext cx="2355145" cy="783482"/>
        </a:xfrm>
        <a:prstGeom prst="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err="1" smtClean="0"/>
            <a:t>Ministry</a:t>
          </a:r>
          <a:r>
            <a:rPr lang="de-DE" sz="2400" kern="1200" dirty="0" smtClean="0"/>
            <a:t> </a:t>
          </a:r>
          <a:r>
            <a:rPr lang="de-DE" sz="2400" kern="1200" dirty="0" err="1" smtClean="0"/>
            <a:t>of</a:t>
          </a:r>
          <a:r>
            <a:rPr lang="de-DE" sz="2400" kern="1200" dirty="0" smtClean="0"/>
            <a:t> HE</a:t>
          </a:r>
          <a:endParaRPr lang="de-DE" sz="2400" kern="1200" dirty="0"/>
        </a:p>
      </dsp:txBody>
      <dsp:txXfrm>
        <a:off x="5433866" y="94128"/>
        <a:ext cx="2355145" cy="7834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7FDB7C-1DB7-4BF4-89DF-77788961D08B}">
      <dsp:nvSpPr>
        <dsp:cNvPr id="0" name=""/>
        <dsp:cNvSpPr/>
      </dsp:nvSpPr>
      <dsp:spPr>
        <a:xfrm>
          <a:off x="2345691" y="239094"/>
          <a:ext cx="3550791" cy="3638098"/>
        </a:xfrm>
        <a:prstGeom prst="blockArc">
          <a:avLst>
            <a:gd name="adj1" fmla="val 13500000"/>
            <a:gd name="adj2" fmla="val 16200000"/>
            <a:gd name="adj3" fmla="val 343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37F79D-B8D0-48F7-A24D-EA1A14DB3CDA}">
      <dsp:nvSpPr>
        <dsp:cNvPr id="0" name=""/>
        <dsp:cNvSpPr/>
      </dsp:nvSpPr>
      <dsp:spPr>
        <a:xfrm>
          <a:off x="2345691" y="239094"/>
          <a:ext cx="3550791" cy="3638098"/>
        </a:xfrm>
        <a:prstGeom prst="blockArc">
          <a:avLst>
            <a:gd name="adj1" fmla="val 10800000"/>
            <a:gd name="adj2" fmla="val 13500000"/>
            <a:gd name="adj3" fmla="val 343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553FDE-D9D2-444F-BD6B-5AE0B5729D0E}">
      <dsp:nvSpPr>
        <dsp:cNvPr id="0" name=""/>
        <dsp:cNvSpPr/>
      </dsp:nvSpPr>
      <dsp:spPr>
        <a:xfrm>
          <a:off x="2345691" y="239094"/>
          <a:ext cx="3550791" cy="3638098"/>
        </a:xfrm>
        <a:prstGeom prst="blockArc">
          <a:avLst>
            <a:gd name="adj1" fmla="val 8100000"/>
            <a:gd name="adj2" fmla="val 10800000"/>
            <a:gd name="adj3" fmla="val 343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760EA6-82D2-4640-B178-0C70C8A6DF54}">
      <dsp:nvSpPr>
        <dsp:cNvPr id="0" name=""/>
        <dsp:cNvSpPr/>
      </dsp:nvSpPr>
      <dsp:spPr>
        <a:xfrm>
          <a:off x="2345691" y="239094"/>
          <a:ext cx="3550791" cy="3638098"/>
        </a:xfrm>
        <a:prstGeom prst="blockArc">
          <a:avLst>
            <a:gd name="adj1" fmla="val 5400000"/>
            <a:gd name="adj2" fmla="val 8100000"/>
            <a:gd name="adj3" fmla="val 3432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37F93D-CCB7-4017-8DD1-99C334711891}">
      <dsp:nvSpPr>
        <dsp:cNvPr id="0" name=""/>
        <dsp:cNvSpPr/>
      </dsp:nvSpPr>
      <dsp:spPr>
        <a:xfrm>
          <a:off x="2345691" y="239094"/>
          <a:ext cx="3550791" cy="3638098"/>
        </a:xfrm>
        <a:prstGeom prst="blockArc">
          <a:avLst>
            <a:gd name="adj1" fmla="val 2700000"/>
            <a:gd name="adj2" fmla="val 5400000"/>
            <a:gd name="adj3" fmla="val 343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167BBC-FCD7-4053-A48A-1D6643607BB2}">
      <dsp:nvSpPr>
        <dsp:cNvPr id="0" name=""/>
        <dsp:cNvSpPr/>
      </dsp:nvSpPr>
      <dsp:spPr>
        <a:xfrm>
          <a:off x="2345691" y="239094"/>
          <a:ext cx="3550791" cy="3638098"/>
        </a:xfrm>
        <a:prstGeom prst="blockArc">
          <a:avLst>
            <a:gd name="adj1" fmla="val 0"/>
            <a:gd name="adj2" fmla="val 2700000"/>
            <a:gd name="adj3" fmla="val 343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380E7E-F2B4-498F-BBCF-297BDBAA7D81}">
      <dsp:nvSpPr>
        <dsp:cNvPr id="0" name=""/>
        <dsp:cNvSpPr/>
      </dsp:nvSpPr>
      <dsp:spPr>
        <a:xfrm>
          <a:off x="2302695" y="-59743"/>
          <a:ext cx="3636784" cy="4235774"/>
        </a:xfrm>
        <a:prstGeom prst="blockArc">
          <a:avLst>
            <a:gd name="adj1" fmla="val 18900000"/>
            <a:gd name="adj2" fmla="val 0"/>
            <a:gd name="adj3" fmla="val 343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E9CF4E-01AE-4BEA-B83F-408990441449}">
      <dsp:nvSpPr>
        <dsp:cNvPr id="0" name=""/>
        <dsp:cNvSpPr/>
      </dsp:nvSpPr>
      <dsp:spPr>
        <a:xfrm>
          <a:off x="2345691" y="239094"/>
          <a:ext cx="3550791" cy="3638098"/>
        </a:xfrm>
        <a:prstGeom prst="blockArc">
          <a:avLst>
            <a:gd name="adj1" fmla="val 16200000"/>
            <a:gd name="adj2" fmla="val 18900000"/>
            <a:gd name="adj3" fmla="val 343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B80F2C-1822-448C-B27D-D383C51EE881}">
      <dsp:nvSpPr>
        <dsp:cNvPr id="0" name=""/>
        <dsp:cNvSpPr/>
      </dsp:nvSpPr>
      <dsp:spPr>
        <a:xfrm>
          <a:off x="3616706" y="1391504"/>
          <a:ext cx="1209114" cy="12338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INCHER-Kassel</a:t>
          </a:r>
          <a:endParaRPr lang="de-DE" sz="1800" kern="1200" dirty="0"/>
        </a:p>
      </dsp:txBody>
      <dsp:txXfrm>
        <a:off x="3793777" y="1572194"/>
        <a:ext cx="854972" cy="872451"/>
      </dsp:txXfrm>
    </dsp:sp>
    <dsp:sp modelId="{B74B7112-368A-4066-8A4B-F50F43C4C61B}">
      <dsp:nvSpPr>
        <dsp:cNvPr id="0" name=""/>
        <dsp:cNvSpPr/>
      </dsp:nvSpPr>
      <dsp:spPr>
        <a:xfrm>
          <a:off x="3697897" y="-30711"/>
          <a:ext cx="846380" cy="86719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Uni 1</a:t>
          </a:r>
          <a:endParaRPr lang="de-DE" sz="1800" kern="1200" dirty="0"/>
        </a:p>
      </dsp:txBody>
      <dsp:txXfrm>
        <a:off x="3821846" y="96286"/>
        <a:ext cx="598482" cy="613196"/>
      </dsp:txXfrm>
    </dsp:sp>
    <dsp:sp modelId="{86653001-8E01-4513-A53B-BF2840B85A52}">
      <dsp:nvSpPr>
        <dsp:cNvPr id="0" name=""/>
        <dsp:cNvSpPr/>
      </dsp:nvSpPr>
      <dsp:spPr>
        <a:xfrm>
          <a:off x="4868343" y="454102"/>
          <a:ext cx="846380" cy="86719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Uni 2</a:t>
          </a:r>
          <a:endParaRPr lang="de-DE" sz="1700" kern="1200" dirty="0"/>
        </a:p>
      </dsp:txBody>
      <dsp:txXfrm>
        <a:off x="4992292" y="581099"/>
        <a:ext cx="598482" cy="613196"/>
      </dsp:txXfrm>
    </dsp:sp>
    <dsp:sp modelId="{8BEF10DA-EBC2-4F92-AC8C-236CAC8C03F4}">
      <dsp:nvSpPr>
        <dsp:cNvPr id="0" name=""/>
        <dsp:cNvSpPr/>
      </dsp:nvSpPr>
      <dsp:spPr>
        <a:xfrm>
          <a:off x="5353157" y="1624548"/>
          <a:ext cx="846380" cy="86719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Uni 3</a:t>
          </a:r>
          <a:endParaRPr lang="de-DE" sz="1700" kern="1200" dirty="0"/>
        </a:p>
      </dsp:txBody>
      <dsp:txXfrm>
        <a:off x="5477106" y="1751545"/>
        <a:ext cx="598482" cy="613196"/>
      </dsp:txXfrm>
    </dsp:sp>
    <dsp:sp modelId="{663432FB-DE23-404F-9BEC-93EEC4F0F983}">
      <dsp:nvSpPr>
        <dsp:cNvPr id="0" name=""/>
        <dsp:cNvSpPr/>
      </dsp:nvSpPr>
      <dsp:spPr>
        <a:xfrm>
          <a:off x="4868343" y="2794994"/>
          <a:ext cx="846380" cy="86719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Uni 4</a:t>
          </a:r>
          <a:endParaRPr lang="de-DE" sz="1700" kern="1200" dirty="0"/>
        </a:p>
      </dsp:txBody>
      <dsp:txXfrm>
        <a:off x="4992292" y="2921991"/>
        <a:ext cx="598482" cy="613196"/>
      </dsp:txXfrm>
    </dsp:sp>
    <dsp:sp modelId="{BAF409AC-BE80-4C6A-8C99-035DB9B77217}">
      <dsp:nvSpPr>
        <dsp:cNvPr id="0" name=""/>
        <dsp:cNvSpPr/>
      </dsp:nvSpPr>
      <dsp:spPr>
        <a:xfrm>
          <a:off x="3697897" y="3279808"/>
          <a:ext cx="846380" cy="86719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Uni 5</a:t>
          </a:r>
          <a:endParaRPr lang="de-DE" sz="1700" kern="1200" dirty="0"/>
        </a:p>
      </dsp:txBody>
      <dsp:txXfrm>
        <a:off x="3821846" y="3406805"/>
        <a:ext cx="598482" cy="613196"/>
      </dsp:txXfrm>
    </dsp:sp>
    <dsp:sp modelId="{69C32C86-BB4B-4218-AE63-65826924EE54}">
      <dsp:nvSpPr>
        <dsp:cNvPr id="0" name=""/>
        <dsp:cNvSpPr/>
      </dsp:nvSpPr>
      <dsp:spPr>
        <a:xfrm>
          <a:off x="2527451" y="2794994"/>
          <a:ext cx="846380" cy="86719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Uni 6</a:t>
          </a:r>
          <a:endParaRPr lang="de-DE" sz="1700" kern="1200" dirty="0"/>
        </a:p>
      </dsp:txBody>
      <dsp:txXfrm>
        <a:off x="2651400" y="2921991"/>
        <a:ext cx="598482" cy="613196"/>
      </dsp:txXfrm>
    </dsp:sp>
    <dsp:sp modelId="{019D5243-80FC-46AA-9E2B-F8A4653A3F5A}">
      <dsp:nvSpPr>
        <dsp:cNvPr id="0" name=""/>
        <dsp:cNvSpPr/>
      </dsp:nvSpPr>
      <dsp:spPr>
        <a:xfrm>
          <a:off x="2042637" y="1624548"/>
          <a:ext cx="846380" cy="86719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Uni …</a:t>
          </a:r>
          <a:endParaRPr lang="de-DE" sz="1700" kern="1200" dirty="0"/>
        </a:p>
      </dsp:txBody>
      <dsp:txXfrm>
        <a:off x="2166586" y="1751545"/>
        <a:ext cx="598482" cy="613196"/>
      </dsp:txXfrm>
    </dsp:sp>
    <dsp:sp modelId="{5E8E3993-3134-4AFC-9CE7-212A447788F1}">
      <dsp:nvSpPr>
        <dsp:cNvPr id="0" name=""/>
        <dsp:cNvSpPr/>
      </dsp:nvSpPr>
      <dsp:spPr>
        <a:xfrm>
          <a:off x="2527451" y="454102"/>
          <a:ext cx="846380" cy="86719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7625" dist="38100" dir="5400000" sy="98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Uni 80</a:t>
          </a:r>
          <a:endParaRPr lang="de-DE" sz="1700" kern="1200" dirty="0"/>
        </a:p>
      </dsp:txBody>
      <dsp:txXfrm>
        <a:off x="2651400" y="581099"/>
        <a:ext cx="598482" cy="6131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27F9A-106F-4D88-A6D5-36A0ED592C49}" type="datetimeFigureOut">
              <a:rPr lang="de-DE" smtClean="0"/>
              <a:t>21.10.2012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D8255-1301-4F5D-9403-57CAFE73305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10522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88A592-67ED-469C-9D9A-BD59311521B0}" type="datetimeFigureOut">
              <a:rPr lang="de-DE" smtClean="0"/>
              <a:t>21.10.2012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0C642-1B55-4112-A9B4-FAD5B87BE81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71874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_INCH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544" y="1057301"/>
            <a:ext cx="7990656" cy="1943079"/>
          </a:xfrm>
        </p:spPr>
        <p:txBody>
          <a:bodyPr/>
          <a:lstStyle>
            <a:lvl1pPr>
              <a:defRPr/>
            </a:lvl1pPr>
          </a:lstStyle>
          <a:p>
            <a:r>
              <a:rPr lang="de-DE" sz="3200" dirty="0" smtClean="0"/>
              <a:t>Welche Erfahrungen werden mit  Bachelor und Master in der betrieblichen Praxis gemacht?</a:t>
            </a:r>
            <a:br>
              <a:rPr lang="de-DE" sz="3200" dirty="0" smtClean="0"/>
            </a:br>
            <a:r>
              <a:rPr lang="de-DE" sz="3200" dirty="0" smtClean="0"/>
              <a:t>Ergebnisse empirischer Untersuchungen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115616" y="3238500"/>
            <a:ext cx="6656784" cy="1460500"/>
          </a:xfrm>
        </p:spPr>
        <p:txBody>
          <a:bodyPr>
            <a:noAutofit/>
          </a:bodyPr>
          <a:lstStyle>
            <a:lvl1pPr marL="0" indent="0" algn="ctr" fontAlgn="auto">
              <a:spcAft>
                <a:spcPts val="0"/>
              </a:spcAft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400" dirty="0" smtClean="0">
                <a:solidFill>
                  <a:schemeClr val="tx1"/>
                </a:solidFill>
              </a:rPr>
              <a:t>Harald Schomburg, Universität Kassel</a:t>
            </a:r>
          </a:p>
          <a:p>
            <a:pPr fontAlgn="auto">
              <a:spcAft>
                <a:spcPts val="0"/>
              </a:spcAft>
              <a:defRPr/>
            </a:pPr>
            <a:r>
              <a:rPr lang="de-DE" sz="2400" dirty="0" smtClean="0">
                <a:solidFill>
                  <a:schemeClr val="tx1"/>
                </a:solidFill>
              </a:rPr>
              <a:t>Beitrag zum Ver.di Seminar „Personalratsarbeit an Hochschulen: Qualifikation, Einsatz, Eingruppierung von Bachelor- und Masterabsolventen; Partizipation – Chancen und Risiken für Interessenvertretungen“, </a:t>
            </a:r>
            <a:br>
              <a:rPr lang="de-DE" sz="2400" dirty="0" smtClean="0">
                <a:solidFill>
                  <a:schemeClr val="tx1"/>
                </a:solidFill>
              </a:rPr>
            </a:br>
            <a:r>
              <a:rPr lang="de-DE" sz="2400" dirty="0" smtClean="0">
                <a:solidFill>
                  <a:schemeClr val="tx1"/>
                </a:solidFill>
              </a:rPr>
              <a:t>17. - 18. Oktober 2011, Berlin</a:t>
            </a:r>
            <a:endParaRPr lang="de-DE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6" y="4813573"/>
            <a:ext cx="9066111" cy="712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5479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22.10.2012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Choni Flöther: The Network Approach – the Case of Germany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22.10.2012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Choni Flöther: The Network Approach – the Case of Germany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6378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2" y="1195920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22.10.2012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Choni Flöther: The Network Approach – the Case of Germany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3616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22.10.2012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Choni Flöther: The Network Approach – the Case of Germany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92196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22.10.2012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Choni Flöther: The Network Approach – the Case of Germany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28709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22.10.2012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Choni Flöther: The Network Approach – the Case of Germany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8229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_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1473" y="-38582"/>
            <a:ext cx="8572528" cy="5753583"/>
          </a:xfr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txBody>
          <a:bodyPr/>
          <a:lstStyle>
            <a:lvl1pPr>
              <a:defRPr sz="8000" b="1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175" y="-11906"/>
            <a:ext cx="573088" cy="960438"/>
          </a:xfrm>
        </p:spPr>
        <p:txBody>
          <a:bodyPr/>
          <a:lstStyle>
            <a:lvl1pPr>
              <a:defRPr sz="2000" smtClean="0"/>
            </a:lvl1pPr>
          </a:lstStyle>
          <a:p>
            <a:pPr>
              <a:defRPr/>
            </a:pPr>
            <a:fld id="{CCBD84C0-9776-422F-85AB-715ED6B197B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2717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825500"/>
            <a:ext cx="7772400" cy="1143000"/>
          </a:xfrm>
          <a:noFill/>
        </p:spPr>
        <p:txBody>
          <a:bodyPr/>
          <a:lstStyle>
            <a:lvl1pPr algn="ctr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47800" y="2857500"/>
            <a:ext cx="7010400" cy="1333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546416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1">
                  <a:lumMod val="50000"/>
                </a:schemeClr>
              </a:buClr>
              <a:defRPr/>
            </a:lvl1pPr>
            <a:lvl2pPr>
              <a:buClr>
                <a:schemeClr val="accent1">
                  <a:lumMod val="50000"/>
                </a:schemeClr>
              </a:buClr>
              <a:buSzPct val="128000"/>
              <a:buFont typeface="Wingdings" pitchFamily="2" charset="2"/>
              <a:buChar char="§"/>
              <a:defRPr/>
            </a:lvl2pPr>
            <a:lvl3pPr>
              <a:buClr>
                <a:srgbClr val="0033CC"/>
              </a:buClr>
              <a:defRPr/>
            </a:lvl3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FFFFFF"/>
                </a:solidFill>
              </a:rPr>
              <a:t>22.10.2012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A761B4-3120-42C9-9B8B-57CE01921B63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297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FFFFFF"/>
                </a:solidFill>
              </a:rPr>
              <a:t>22.10.2012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2F9AC-9EB4-4956-885B-A9A79EB34E97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152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975098"/>
            <a:ext cx="9144000" cy="71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395536" y="1273325"/>
            <a:ext cx="8291264" cy="2160239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0382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116013" y="1460500"/>
            <a:ext cx="3848100" cy="355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16513" y="1460500"/>
            <a:ext cx="3848100" cy="355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FFFFFF"/>
                </a:solidFill>
              </a:rPr>
              <a:t>22.10.2012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D0367-A5AB-4154-8253-E092F430DCA7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6751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8" y="1279262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FFFFFF"/>
                </a:solidFill>
              </a:rPr>
              <a:t>22.10.2012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0F98C-A0BF-4EB9-BAB0-096F446679C1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9155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71473" y="0"/>
            <a:ext cx="8572528" cy="1012018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0" y="0"/>
            <a:ext cx="576000" cy="1009386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D2D3F-B695-4EF4-BD1A-EEF8132B79C3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6173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FFFFFF"/>
                </a:solidFill>
              </a:rPr>
              <a:t>22.10.2012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3BF6C-5618-4528-92E1-8F2E54BEB300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9359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27542"/>
            <a:ext cx="3008313" cy="9683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2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FFFFFF"/>
                </a:solidFill>
              </a:rPr>
              <a:t>22.10.2012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A0200-8363-45B1-8C66-3BC957194EB0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224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FFFFFF"/>
                </a:solidFill>
              </a:rPr>
              <a:t>22.10.2012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E0C6F-E0C3-42D2-A85D-EDB815FC5289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4238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FFFFFF"/>
                </a:solidFill>
              </a:rPr>
              <a:t>22.10.2012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6C50A-34F0-4A1E-8904-2B6443C95D7E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9424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083428" y="0"/>
            <a:ext cx="2060575" cy="50165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00113" y="0"/>
            <a:ext cx="6030912" cy="50165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FFFFFF"/>
                </a:solidFill>
              </a:rPr>
              <a:t>22.10.2012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DC146-E246-413B-BF92-28EC7377C91B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8009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900114" y="0"/>
            <a:ext cx="8243887" cy="50165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FFFFFF"/>
                </a:solidFill>
              </a:rPr>
              <a:t>22.10.2012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8706A-4C27-45B6-BF40-9A898CB9A7FB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1587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114" y="0"/>
            <a:ext cx="8243887" cy="1013354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1116013" y="1460500"/>
            <a:ext cx="7848600" cy="3556000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FFFFFF"/>
                </a:solidFill>
              </a:rPr>
              <a:t>22.10.2012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00590-A768-4C9C-9AB4-0305595B2A43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825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_INCH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542" y="0"/>
            <a:ext cx="611560" cy="5715000"/>
          </a:xfrm>
          <a:prstGeom prst="rect">
            <a:avLst/>
          </a:prstGeom>
          <a:solidFill>
            <a:srgbClr val="C60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0" y="0"/>
            <a:ext cx="9144000" cy="841276"/>
          </a:xfrm>
          <a:prstGeom prst="rect">
            <a:avLst/>
          </a:prstGeom>
          <a:solidFill>
            <a:srgbClr val="C60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0"/>
            <a:ext cx="8003232" cy="841276"/>
          </a:xfrm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2299" y="1333500"/>
            <a:ext cx="7964501" cy="3771636"/>
          </a:xfrm>
        </p:spPr>
        <p:txBody>
          <a:bodyPr/>
          <a:lstStyle>
            <a:lvl1pPr marL="342900" indent="-342900">
              <a:buSzPct val="120000"/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-543" y="5449788"/>
            <a:ext cx="640573" cy="265212"/>
          </a:xfrm>
        </p:spPr>
        <p:txBody>
          <a:bodyPr/>
          <a:lstStyle>
            <a:lvl1pPr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de-DE" sz="800" smtClean="0"/>
              <a:t>22.10.2012</a:t>
            </a:r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 rot="16200000">
            <a:off x="-1996219" y="2844303"/>
            <a:ext cx="4601161" cy="609807"/>
          </a:xfrm>
          <a:solidFill>
            <a:srgbClr val="C6005A"/>
          </a:solidFill>
        </p:spPr>
        <p:txBody>
          <a:bodyPr/>
          <a:lstStyle/>
          <a:p>
            <a:r>
              <a:rPr lang="en-US" dirty="0" err="1" smtClean="0"/>
              <a:t>Choni</a:t>
            </a:r>
            <a:r>
              <a:rPr lang="en-US" dirty="0" smtClean="0"/>
              <a:t> </a:t>
            </a:r>
            <a:r>
              <a:rPr lang="en-US" dirty="0" err="1" smtClean="0"/>
              <a:t>Flöther</a:t>
            </a:r>
            <a:r>
              <a:rPr lang="en-US" dirty="0" smtClean="0"/>
              <a:t>: The Network Approach – the Case of Germany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16200000">
            <a:off x="-54260" y="175456"/>
            <a:ext cx="720081" cy="611558"/>
          </a:xfrm>
          <a:solidFill>
            <a:srgbClr val="C6005A"/>
          </a:solidFill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fld id="{81CFA792-5484-4E76-84AC-2792334BF89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453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114" y="0"/>
            <a:ext cx="8243887" cy="1013354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1116013" y="1460500"/>
            <a:ext cx="7848600" cy="35560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900113" y="5257271"/>
            <a:ext cx="1981200" cy="215636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FFFFFF"/>
                </a:solidFill>
              </a:rPr>
              <a:t>22.10.2012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>
          <a:xfrm>
            <a:off x="-12698" y="-10582"/>
            <a:ext cx="912813" cy="613833"/>
          </a:xfrm>
        </p:spPr>
        <p:txBody>
          <a:bodyPr/>
          <a:lstStyle>
            <a:lvl1pPr>
              <a:defRPr/>
            </a:lvl1pPr>
          </a:lstStyle>
          <a:p>
            <a:fld id="{B7C907EA-6054-4202-95E2-A08DEA5E46BA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556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825500"/>
            <a:ext cx="7772400" cy="1143000"/>
          </a:xfrm>
          <a:noFill/>
        </p:spPr>
        <p:txBody>
          <a:bodyPr/>
          <a:lstStyle>
            <a:lvl1pPr algn="ctr"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47800" y="2857500"/>
            <a:ext cx="7010400" cy="1333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9649494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1"/>
            <a:ext cx="8618087" cy="923414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1">
                  <a:lumMod val="50000"/>
                </a:schemeClr>
              </a:buClr>
              <a:defRPr sz="2800" b="0" i="0">
                <a:latin typeface="Calibri" pitchFamily="34" charset="0"/>
              </a:defRPr>
            </a:lvl1pPr>
            <a:lvl2pPr>
              <a:buClr>
                <a:schemeClr val="accent1">
                  <a:lumMod val="50000"/>
                </a:schemeClr>
              </a:buClr>
              <a:buSzPct val="128000"/>
              <a:buFont typeface="Wingdings" pitchFamily="2" charset="2"/>
              <a:buChar char="§"/>
              <a:defRPr sz="2400">
                <a:latin typeface="Calibri" pitchFamily="34" charset="0"/>
              </a:defRPr>
            </a:lvl2pPr>
            <a:lvl3pPr>
              <a:buClr>
                <a:srgbClr val="0033CC"/>
              </a:buCl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900113" y="5257271"/>
            <a:ext cx="1981200" cy="21563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FFFFFF"/>
                </a:solidFill>
              </a:rPr>
              <a:t>22.10.2012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-1588" y="-10582"/>
            <a:ext cx="576263" cy="947869"/>
          </a:xfrm>
        </p:spPr>
        <p:txBody>
          <a:bodyPr/>
          <a:lstStyle>
            <a:lvl1pPr>
              <a:defRPr sz="2000" smtClean="0"/>
            </a:lvl1pPr>
          </a:lstStyle>
          <a:p>
            <a:pPr>
              <a:defRPr/>
            </a:pPr>
            <a:fld id="{79A6F131-DD9F-46FD-82CC-C6BCDAFA16C1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1307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71473" y="1237320"/>
            <a:ext cx="8572528" cy="2940327"/>
          </a:xfrm>
        </p:spPr>
        <p:txBody>
          <a:bodyPr/>
          <a:lstStyle>
            <a:lvl1pPr>
              <a:defRPr sz="4400" b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0" y="0"/>
            <a:ext cx="576263" cy="5715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EA053-813F-4459-9D49-08090079384C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4608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1473" y="0"/>
            <a:ext cx="8572528" cy="5715000"/>
          </a:xfrm>
        </p:spPr>
        <p:txBody>
          <a:bodyPr/>
          <a:lstStyle>
            <a:lvl1pPr>
              <a:defRPr sz="6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Foliennummernplatzhalter 3"/>
          <p:cNvSpPr>
            <a:spLocks noGrp="1"/>
          </p:cNvSpPr>
          <p:nvPr>
            <p:ph type="sldNum" sz="quarter" idx="10"/>
          </p:nvPr>
        </p:nvSpPr>
        <p:spPr>
          <a:solidFill>
            <a:schemeClr val="accent5">
              <a:lumMod val="25000"/>
            </a:schemeClr>
          </a:solidFill>
          <a:ln>
            <a:solidFill>
              <a:schemeClr val="accent5">
                <a:lumMod val="25000"/>
              </a:schemeClr>
            </a:solidFill>
          </a:ln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ED154-56CD-4B05-A927-7E482B59E9FD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46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Inhalt_INCH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542" y="0"/>
            <a:ext cx="611560" cy="5715000"/>
          </a:xfrm>
          <a:prstGeom prst="rect">
            <a:avLst/>
          </a:prstGeom>
          <a:solidFill>
            <a:srgbClr val="C60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0" y="0"/>
            <a:ext cx="9144000" cy="985292"/>
          </a:xfrm>
          <a:prstGeom prst="rect">
            <a:avLst/>
          </a:prstGeom>
          <a:solidFill>
            <a:srgbClr val="C60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21198"/>
            <a:ext cx="8003232" cy="864096"/>
          </a:xfrm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-65309" y="5449788"/>
            <a:ext cx="705340" cy="265212"/>
          </a:xfrm>
        </p:spPr>
        <p:txBody>
          <a:bodyPr/>
          <a:lstStyle>
            <a:lvl1pPr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de-DE" sz="800" smtClean="0"/>
              <a:t>22.10.2012</a:t>
            </a:r>
            <a:endParaRPr lang="de-DE" sz="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 rot="16200000">
            <a:off x="-1891325" y="2948642"/>
            <a:ext cx="4392490" cy="609807"/>
          </a:xfrm>
          <a:solidFill>
            <a:srgbClr val="C6005A"/>
          </a:solidFill>
        </p:spPr>
        <p:txBody>
          <a:bodyPr/>
          <a:lstStyle/>
          <a:p>
            <a:r>
              <a:rPr lang="en-US" smtClean="0"/>
              <a:t>Choni Flöther: The Network Approach – the Case of Germany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16200000">
            <a:off x="-126269" y="247465"/>
            <a:ext cx="864099" cy="611558"/>
          </a:xfrm>
          <a:solidFill>
            <a:srgbClr val="C6005A"/>
          </a:solidFill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fld id="{81CFA792-5484-4E76-84AC-2792334BF89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8431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_INCHER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542" y="0"/>
            <a:ext cx="611560" cy="5715000"/>
          </a:xfrm>
          <a:prstGeom prst="rect">
            <a:avLst/>
          </a:prstGeom>
          <a:solidFill>
            <a:srgbClr val="C60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0"/>
            <a:ext cx="1800200" cy="5715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-65309" y="5449788"/>
            <a:ext cx="705340" cy="265212"/>
          </a:xfrm>
        </p:spPr>
        <p:txBody>
          <a:bodyPr/>
          <a:lstStyle>
            <a:lvl1pPr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de-DE" sz="800" smtClean="0"/>
              <a:t>22.10.2012</a:t>
            </a:r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16200000">
            <a:off x="-126269" y="247465"/>
            <a:ext cx="864099" cy="611558"/>
          </a:xfrm>
          <a:solidFill>
            <a:srgbClr val="C6005A"/>
          </a:solidFill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fld id="{81CFA792-5484-4E76-84AC-2792334BF89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 rot="16200000">
            <a:off x="-1891325" y="2948642"/>
            <a:ext cx="4392490" cy="609807"/>
          </a:xfrm>
          <a:solidFill>
            <a:srgbClr val="C6005A"/>
          </a:solidFill>
        </p:spPr>
        <p:txBody>
          <a:bodyPr/>
          <a:lstStyle/>
          <a:p>
            <a:r>
              <a:rPr lang="en-US" smtClean="0"/>
              <a:t>Choni Flöther: The Network Approach – the Case of Germany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7722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_BLAU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542" y="0"/>
            <a:ext cx="611560" cy="5715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0" y="0"/>
            <a:ext cx="9144000" cy="98529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21198"/>
            <a:ext cx="8003232" cy="864096"/>
          </a:xfrm>
          <a:solidFill>
            <a:srgbClr val="002060"/>
          </a:solidFill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2299" y="1333500"/>
            <a:ext cx="7964501" cy="3771636"/>
          </a:xfrm>
        </p:spPr>
        <p:txBody>
          <a:bodyPr/>
          <a:lstStyle>
            <a:lvl1pPr marL="342900" indent="-342900">
              <a:buSzPct val="120000"/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-65309" y="5449788"/>
            <a:ext cx="705340" cy="265212"/>
          </a:xfrm>
        </p:spPr>
        <p:txBody>
          <a:bodyPr/>
          <a:lstStyle>
            <a:lvl1pPr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de-DE" sz="800" smtClean="0"/>
              <a:t>22.10.2012</a:t>
            </a:r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16200000">
            <a:off x="-126269" y="247465"/>
            <a:ext cx="864099" cy="611558"/>
          </a:xfrm>
          <a:solidFill>
            <a:srgbClr val="002060"/>
          </a:solidFill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fld id="{81CFA792-5484-4E76-84AC-2792334BF89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 rot="16200000">
            <a:off x="-1891325" y="2948642"/>
            <a:ext cx="4392490" cy="609807"/>
          </a:xfrm>
          <a:solidFill>
            <a:srgbClr val="002060"/>
          </a:solidFill>
        </p:spPr>
        <p:txBody>
          <a:bodyPr/>
          <a:lstStyle/>
          <a:p>
            <a:r>
              <a:rPr lang="en-US" smtClean="0"/>
              <a:t>Choni Flöther: The Network Approach – the Case of Germany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3602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22.10.2012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Choni Flöther: The Network Approach – the Case of Germany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30" y="1921397"/>
            <a:ext cx="826021" cy="321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2407" y="2082135"/>
            <a:ext cx="1147859" cy="280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7407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22.10.2012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Choni Flöther: The Network Approach – the Case of Germany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5358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79263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3" y="1279263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3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22.10.2012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Choni Flöther: The Network Approach – the Case of Germany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9448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8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83568" y="121197"/>
            <a:ext cx="8352928" cy="792087"/>
          </a:xfrm>
          <a:prstGeom prst="rect">
            <a:avLst/>
          </a:prstGeom>
          <a:solidFill>
            <a:srgbClr val="C6005A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71600" y="1333500"/>
            <a:ext cx="77152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 rot="16200000">
            <a:off x="-2088260" y="3001553"/>
            <a:ext cx="4786348" cy="609807"/>
          </a:xfrm>
          <a:prstGeom prst="rect">
            <a:avLst/>
          </a:prstGeom>
          <a:solidFill>
            <a:srgbClr val="C6005A"/>
          </a:solidFill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Choni Flöther: The Network Approach – the Case of Germany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0" y="121196"/>
            <a:ext cx="701824" cy="792088"/>
          </a:xfrm>
          <a:prstGeom prst="rect">
            <a:avLst/>
          </a:prstGeom>
        </p:spPr>
        <p:txBody>
          <a:bodyPr vert="vert" lIns="36000" tIns="36000" rIns="36000" bIns="36000" rtlCol="0" anchor="ctr">
            <a:normAutofit/>
          </a:bodyPr>
          <a:lstStyle>
            <a:lvl1pPr algn="ctr">
              <a:defRPr sz="2400" b="0">
                <a:solidFill>
                  <a:schemeClr val="bg1"/>
                </a:solidFill>
              </a:defRPr>
            </a:lvl1pPr>
          </a:lstStyle>
          <a:p>
            <a:fld id="{81CFA792-5484-4E76-84AC-2792334BF89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-76199" y="5387835"/>
            <a:ext cx="792089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22.10.2012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7207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7" r:id="rId4"/>
    <p:sldLayoutId id="2147483674" r:id="rId5"/>
    <p:sldLayoutId id="2147483673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6" r:id="rId16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200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8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9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alpha val="50195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-12700" y="4345792"/>
            <a:ext cx="584172" cy="13692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473" y="1"/>
            <a:ext cx="8572528" cy="9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>
                <a:lumMod val="95000"/>
              </a:schemeClr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460500"/>
            <a:ext cx="7848600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0113" y="5257271"/>
            <a:ext cx="1981200" cy="215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>
                <a:solidFill>
                  <a:srgbClr val="FFFFFF"/>
                </a:solidFill>
                <a:latin typeface="Verdana" pitchFamily="34" charset="0"/>
              </a:rPr>
              <a:t>22.10.2012</a:t>
            </a:r>
            <a:endParaRPr lang="de-DE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 rot="10800000">
            <a:off x="0" y="1045534"/>
            <a:ext cx="576000" cy="33597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eaVert" lIns="92075" tIns="46038" rIns="92075" bIns="46038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400" dirty="0">
                <a:solidFill>
                  <a:srgbClr val="000000"/>
                </a:solidFill>
              </a:rPr>
              <a:t>Schomburg: </a:t>
            </a:r>
            <a:r>
              <a:rPr lang="en-GB" sz="1400" dirty="0" smtClean="0">
                <a:solidFill>
                  <a:srgbClr val="000000"/>
                </a:solidFill>
                <a:latin typeface="Verdana" pitchFamily="34" charset="0"/>
              </a:rPr>
              <a:t>Transition Between Education and Professional Life</a:t>
            </a:r>
            <a:endParaRPr lang="de-DE" sz="1200" dirty="0" smtClean="0">
              <a:solidFill>
                <a:srgbClr val="000000"/>
              </a:solidFill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600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-12699" y="-10583"/>
            <a:ext cx="576000" cy="96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>
              <a:defRPr sz="2000" b="1" smtClean="0">
                <a:solidFill>
                  <a:schemeClr val="bg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9E46D1-23EC-4691-BDED-E6259BCE6578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032" name="Picture 10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" y="4664605"/>
            <a:ext cx="492125" cy="105039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32392509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Lucida 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Lucida 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Lucida 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Lucida 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bg1"/>
          </a:solidFill>
          <a:latin typeface="+mn-lt"/>
          <a:ea typeface="+mn-ea"/>
          <a:cs typeface="+mn-cs"/>
        </a:defRPr>
      </a:lvl1pPr>
      <a:lvl2pPr marL="908050" indent="-3238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bg1"/>
          </a:solidFill>
          <a:latin typeface="+mn-lt"/>
        </a:defRPr>
      </a:lvl2pPr>
      <a:lvl3pPr marL="1304925" indent="-28257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bg1"/>
          </a:solidFill>
          <a:latin typeface="+mn-lt"/>
        </a:defRPr>
      </a:lvl3pPr>
      <a:lvl4pPr marL="1693863" indent="-2746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bg1"/>
          </a:solidFill>
          <a:latin typeface="+mn-lt"/>
        </a:defRPr>
      </a:lvl4pPr>
      <a:lvl5pPr marL="2093913" indent="-28575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</a:defRPr>
      </a:lvl5pPr>
      <a:lvl6pPr marL="25511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alpha val="50195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-12700" y="4345782"/>
            <a:ext cx="584200" cy="1369218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FFFFFF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0"/>
            <a:ext cx="8572500" cy="9604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>
                <a:lumMod val="95000"/>
              </a:schemeClr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460500"/>
            <a:ext cx="7848600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 rot="10800000">
            <a:off x="-3658" y="952498"/>
            <a:ext cx="579920" cy="3452813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eaVert" lIns="92075" tIns="46038" rIns="92075" bIns="46038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 err="1" smtClean="0">
                <a:latin typeface="Calibri" pitchFamily="34" charset="0"/>
                <a:cs typeface="Calibri" pitchFamily="34" charset="0"/>
              </a:rPr>
              <a:t>Schomburg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, Methodological Approaches of Graduate Surveys in Europe and Selected Results</a:t>
            </a:r>
            <a:endParaRPr lang="de-DE" sz="1100" b="1" dirty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100" b="1" dirty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0"/>
            <a:ext cx="576263" cy="960438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46038" rIns="92075" bIns="46038" numCol="1" anchor="t" anchorCtr="0" compatLnSpc="1">
            <a:prstTxWarp prst="textNoShape">
              <a:avLst/>
            </a:prstTxWarp>
          </a:bodyPr>
          <a:lstStyle>
            <a:lvl1pPr algn="r">
              <a:defRPr sz="1400" b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697240B-E4F3-44F4-B175-6AB360A01D92}" type="slidenum">
              <a:rPr lang="de-DE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de-DE" dirty="0">
              <a:solidFill>
                <a:srgbClr val="FFFFFF"/>
              </a:solidFill>
            </a:endParaRPr>
          </a:p>
        </p:txBody>
      </p:sp>
      <p:pic>
        <p:nvPicPr>
          <p:cNvPr id="9" name="Picture 3" descr="Z:\WZ1\vorlagen\Logo INCHER_WEB\Logo_INCHER_D_RW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 rot="16200000">
            <a:off x="-260897" y="4853179"/>
            <a:ext cx="1080596" cy="5052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165413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705" r:id="rId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  <a:ea typeface="Verdana" pitchFamily="34" charset="0"/>
          <a:cs typeface="Calibri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800">
          <a:solidFill>
            <a:schemeClr val="bg1"/>
          </a:solidFill>
          <a:latin typeface="Calibri" pitchFamily="34" charset="0"/>
          <a:ea typeface="+mn-ea"/>
          <a:cs typeface="+mn-cs"/>
        </a:defRPr>
      </a:lvl1pPr>
      <a:lvl2pPr marL="908050" indent="-3238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400">
          <a:solidFill>
            <a:schemeClr val="bg1"/>
          </a:solidFill>
          <a:latin typeface="Calibri" pitchFamily="34" charset="0"/>
        </a:defRPr>
      </a:lvl2pPr>
      <a:lvl3pPr marL="1304925" indent="-28257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000">
          <a:solidFill>
            <a:schemeClr val="bg1"/>
          </a:solidFill>
          <a:latin typeface="Calibri" pitchFamily="34" charset="0"/>
        </a:defRPr>
      </a:lvl3pPr>
      <a:lvl4pPr marL="1693863" indent="-2746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800">
          <a:solidFill>
            <a:schemeClr val="bg1"/>
          </a:solidFill>
          <a:latin typeface="Calibri" pitchFamily="34" charset="0"/>
        </a:defRPr>
      </a:lvl4pPr>
      <a:lvl5pPr marL="2093913" indent="-28575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800">
          <a:solidFill>
            <a:schemeClr val="bg1"/>
          </a:solidFill>
          <a:latin typeface="Calibri" pitchFamily="34" charset="0"/>
        </a:defRPr>
      </a:lvl5pPr>
      <a:lvl6pPr marL="25511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9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544" y="841277"/>
            <a:ext cx="7990656" cy="2159104"/>
          </a:xfrm>
        </p:spPr>
        <p:txBody>
          <a:bodyPr/>
          <a:lstStyle/>
          <a:p>
            <a:r>
              <a:rPr lang="en-GB" sz="4400" dirty="0" smtClean="0"/>
              <a:t>The Network Approach </a:t>
            </a:r>
            <a:r>
              <a:rPr lang="en-GB" sz="4400" dirty="0" smtClean="0"/>
              <a:t>– the Case of </a:t>
            </a:r>
            <a:r>
              <a:rPr lang="en-GB" sz="4400" dirty="0" smtClean="0"/>
              <a:t>Germany</a:t>
            </a:r>
            <a:endParaRPr lang="de-DE" sz="44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7544" y="3145532"/>
            <a:ext cx="7992888" cy="155346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ja-JP" sz="1600" b="1" dirty="0" smtClean="0">
                <a:ea typeface="ＭＳ Ｐゴシック" charset="-128"/>
              </a:rPr>
              <a:t>Plenary </a:t>
            </a:r>
            <a:r>
              <a:rPr lang="en-GB" altLang="ja-JP" sz="1600" b="1" dirty="0" smtClean="0">
                <a:ea typeface="ＭＳ Ｐゴシック" charset="-128"/>
              </a:rPr>
              <a:t>“Approaches of Tracer Studies”</a:t>
            </a:r>
            <a:endParaRPr lang="en-GB" altLang="ja-JP" sz="1600" b="1" dirty="0">
              <a:ea typeface="ＭＳ Ｐゴシック" charset="-128"/>
            </a:endParaRPr>
          </a:p>
          <a:p>
            <a:pPr>
              <a:lnSpc>
                <a:spcPct val="95000"/>
              </a:lnSpc>
            </a:pPr>
            <a:r>
              <a:rPr lang="en-GB" altLang="ja-JP" sz="1600" b="1" dirty="0" smtClean="0">
                <a:ea typeface="ＭＳ Ｐゴシック" charset="-128"/>
              </a:rPr>
              <a:t>International Conference “Experiences with Link and Match in Higher Education. Results of Tracer Studies Worldwide” (EXLIMA</a:t>
            </a:r>
            <a:r>
              <a:rPr lang="en-GB" altLang="ja-JP" sz="1600" b="1" dirty="0" smtClean="0">
                <a:ea typeface="ＭＳ Ｐゴシック" charset="-128"/>
              </a:rPr>
              <a:t>), 22-23 </a:t>
            </a:r>
            <a:r>
              <a:rPr lang="en-GB" altLang="ja-JP" sz="1600" b="1" dirty="0" smtClean="0">
                <a:ea typeface="ＭＳ Ｐゴシック" charset="-128"/>
              </a:rPr>
              <a:t>October 2012, Bali, Indonesia</a:t>
            </a:r>
            <a:endParaRPr lang="en-GB" altLang="ja-JP" sz="1600" b="1" dirty="0">
              <a:ea typeface="ＭＳ Ｐゴシック" charset="-128"/>
            </a:endParaRPr>
          </a:p>
          <a:p>
            <a:pPr>
              <a:lnSpc>
                <a:spcPct val="90000"/>
              </a:lnSpc>
              <a:spcBef>
                <a:spcPct val="40000"/>
              </a:spcBef>
            </a:pPr>
            <a:endParaRPr lang="en-GB" sz="1600" b="1" dirty="0"/>
          </a:p>
          <a:p>
            <a:pPr>
              <a:lnSpc>
                <a:spcPct val="90000"/>
              </a:lnSpc>
              <a:spcBef>
                <a:spcPct val="40000"/>
              </a:spcBef>
            </a:pPr>
            <a:r>
              <a:rPr lang="en-GB" sz="1600" b="1" dirty="0" err="1" smtClean="0"/>
              <a:t>Choni</a:t>
            </a:r>
            <a:r>
              <a:rPr lang="en-GB" sz="1600" b="1" dirty="0" smtClean="0"/>
              <a:t> </a:t>
            </a:r>
            <a:r>
              <a:rPr lang="en-GB" sz="1600" b="1" dirty="0" err="1" smtClean="0"/>
              <a:t>Flöther</a:t>
            </a:r>
            <a:r>
              <a:rPr lang="en-GB" sz="1600" b="1" dirty="0" smtClean="0"/>
              <a:t>, University of Kassel</a:t>
            </a:r>
            <a:endParaRPr lang="de-DE" sz="1600" b="1" dirty="0"/>
          </a:p>
        </p:txBody>
      </p:sp>
    </p:spTree>
    <p:extLst>
      <p:ext uri="{BB962C8B-B14F-4D97-AF65-F5344CB8AC3E}">
        <p14:creationId xmlns:p14="http://schemas.microsoft.com/office/powerpoint/2010/main" val="263480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Utilisation of the Results of Tracer Studies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5576" y="1201316"/>
            <a:ext cx="7964501" cy="3168352"/>
          </a:xfrm>
        </p:spPr>
        <p:txBody>
          <a:bodyPr>
            <a:normAutofit/>
          </a:bodyPr>
          <a:lstStyle/>
          <a:p>
            <a:r>
              <a:rPr lang="en-GB" dirty="0"/>
              <a:t>Benchmark without ranking</a:t>
            </a:r>
          </a:p>
          <a:p>
            <a:r>
              <a:rPr lang="en-GB" dirty="0"/>
              <a:t>Cooperation and competition</a:t>
            </a:r>
          </a:p>
          <a:p>
            <a:r>
              <a:rPr lang="en-GB" dirty="0"/>
              <a:t>International comparison</a:t>
            </a:r>
          </a:p>
          <a:p>
            <a:r>
              <a:rPr lang="en-GB" dirty="0" err="1"/>
              <a:t>Professionalisation</a:t>
            </a:r>
            <a:r>
              <a:rPr lang="en-GB" dirty="0"/>
              <a:t> of tracer study researchers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44D79-3416-47C2-9370-3AFFF71AEB24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Choni Flöther: The Network Approach – the Case of Germany</a:t>
            </a:r>
            <a:endParaRPr lang="de-DE" b="1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800" smtClean="0"/>
              <a:t>22.10.2012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74164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5" y="1711362"/>
            <a:ext cx="8511175" cy="395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28011" y="1"/>
            <a:ext cx="9172011" cy="913284"/>
          </a:xfrm>
        </p:spPr>
        <p:txBody>
          <a:bodyPr/>
          <a:lstStyle/>
          <a:p>
            <a:r>
              <a:rPr lang="en-US" sz="3600" dirty="0"/>
              <a:t>Members of the KOAB-Team 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(Workshop in Kassel March 2011)</a:t>
            </a:r>
            <a:endParaRPr lang="en-US" sz="20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800" smtClean="0"/>
              <a:t>22.10.2012</a:t>
            </a:r>
            <a:endParaRPr lang="de-DE" sz="800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1692344" y="4729708"/>
            <a:ext cx="7488168" cy="792087"/>
          </a:xfrm>
          <a:prstGeom prst="rect">
            <a:avLst/>
          </a:prstGeom>
          <a:solidFill>
            <a:srgbClr val="C6005A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prstClr val="white"/>
                </a:solidFill>
              </a:rPr>
              <a:t>Thank you for your attention!</a:t>
            </a:r>
            <a:endParaRPr lang="en-GB" sz="2000" dirty="0"/>
          </a:p>
        </p:txBody>
      </p:sp>
      <p:sp>
        <p:nvSpPr>
          <p:cNvPr id="7" name="Textfeld 6"/>
          <p:cNvSpPr txBox="1"/>
          <p:nvPr/>
        </p:nvSpPr>
        <p:spPr>
          <a:xfrm>
            <a:off x="971600" y="1048008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More Information about </a:t>
            </a:r>
            <a:r>
              <a:rPr lang="en-GB" sz="2400" b="1" dirty="0" smtClean="0"/>
              <a:t>KOAB:   </a:t>
            </a:r>
            <a:r>
              <a:rPr lang="de-DE" sz="2400" b="1" dirty="0" smtClean="0"/>
              <a:t>http</a:t>
            </a:r>
            <a:r>
              <a:rPr lang="de-DE" sz="2400" b="1" dirty="0"/>
              <a:t>://koab.uni-kassel.de</a:t>
            </a:r>
            <a:r>
              <a:rPr lang="de-DE" sz="2400" b="1" dirty="0" smtClean="0"/>
              <a:t>/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1374789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The Tracer Study Revolution in Germany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722299" y="985292"/>
            <a:ext cx="8170181" cy="446449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Hugh growth of tracer studies in Germany in recent years</a:t>
            </a:r>
          </a:p>
          <a:p>
            <a:r>
              <a:rPr lang="en-GB" dirty="0" smtClean="0"/>
              <a:t>Growth of studies on institutional level</a:t>
            </a:r>
          </a:p>
          <a:p>
            <a:r>
              <a:rPr lang="en-GB" dirty="0" smtClean="0"/>
              <a:t>Until 2007: national sample for purposes of national </a:t>
            </a:r>
            <a:r>
              <a:rPr lang="en-GB" dirty="0"/>
              <a:t>policy makers, only a few institutions of </a:t>
            </a:r>
            <a:r>
              <a:rPr lang="en-GB" dirty="0" smtClean="0"/>
              <a:t>HE </a:t>
            </a:r>
            <a:r>
              <a:rPr lang="en-GB" dirty="0"/>
              <a:t>conducted regular tracer </a:t>
            </a:r>
            <a:r>
              <a:rPr lang="en-GB" dirty="0" smtClean="0"/>
              <a:t>studies</a:t>
            </a:r>
          </a:p>
          <a:p>
            <a:r>
              <a:rPr lang="en-GB" dirty="0" smtClean="0"/>
              <a:t>Since 2008/2009 almost all relevant institutions of HE are partners in different regional or national systems of regular tracer studies</a:t>
            </a:r>
          </a:p>
          <a:p>
            <a:r>
              <a:rPr lang="en-GB" dirty="0" smtClean="0"/>
              <a:t>Coverage: about 80% of all graduates in Germany</a:t>
            </a:r>
          </a:p>
          <a:p>
            <a:r>
              <a:rPr lang="en-GB" dirty="0" smtClean="0"/>
              <a:t>In the </a:t>
            </a:r>
            <a:r>
              <a:rPr lang="en-GB" i="1" dirty="0" smtClean="0"/>
              <a:t>KOAB network </a:t>
            </a:r>
            <a:r>
              <a:rPr lang="en-GB" dirty="0" smtClean="0"/>
              <a:t>about 50 % of all graduates from HE institutions in Germany are included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4A2DD-8D72-41F4-A58C-8B4FDA666B5C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Choni Flöther: The Network Approach – the Case of Germany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800" smtClean="0"/>
              <a:t>22.10.2012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03491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/>
              <a:t>The Bridge </a:t>
            </a:r>
            <a:r>
              <a:rPr lang="de-DE" sz="3200" dirty="0" err="1" smtClean="0"/>
              <a:t>Concept</a:t>
            </a:r>
            <a:r>
              <a:rPr lang="de-DE" sz="3200" dirty="0" smtClean="0"/>
              <a:t> – </a:t>
            </a:r>
            <a:r>
              <a:rPr lang="de-DE" sz="3200" dirty="0" err="1" smtClean="0"/>
              <a:t>Institutional</a:t>
            </a:r>
            <a:r>
              <a:rPr lang="de-DE" sz="3200" dirty="0" smtClean="0"/>
              <a:t> Development </a:t>
            </a:r>
            <a:r>
              <a:rPr lang="de-DE" sz="3200" dirty="0" err="1" smtClean="0"/>
              <a:t>and</a:t>
            </a:r>
            <a:r>
              <a:rPr lang="de-DE" sz="3200" dirty="0" smtClean="0"/>
              <a:t> Research</a:t>
            </a:r>
            <a:endParaRPr lang="de-DE" sz="3200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8471724"/>
              </p:ext>
            </p:extLst>
          </p:nvPr>
        </p:nvGraphicFramePr>
        <p:xfrm>
          <a:off x="722313" y="1345332"/>
          <a:ext cx="7964487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800" smtClean="0"/>
              <a:t>22.10.2012</a:t>
            </a:r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254678" y="903992"/>
            <a:ext cx="3672408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Research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827584" y="903992"/>
            <a:ext cx="367240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/>
              <a:t>Institutional</a:t>
            </a:r>
            <a:r>
              <a:rPr lang="de-DE" b="1" dirty="0"/>
              <a:t> Development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Choni Flöther: The Network Approach – the Case of Germany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656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Network Approach </a:t>
            </a:r>
            <a:r>
              <a:rPr lang="en-GB" dirty="0" smtClean="0"/>
              <a:t>as </a:t>
            </a:r>
            <a:r>
              <a:rPr lang="en-GB" dirty="0" smtClean="0"/>
              <a:t>New Type of Graduate Surveys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2299" y="1057300"/>
            <a:ext cx="7964501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New type – institutional graduate surveys in a network approach</a:t>
            </a:r>
          </a:p>
          <a:p>
            <a:pPr>
              <a:buFont typeface="Arial" pitchFamily="34" charset="0"/>
              <a:buChar char="•"/>
            </a:pPr>
            <a:r>
              <a:rPr lang="en-GB" sz="2600" dirty="0"/>
              <a:t>A</a:t>
            </a:r>
            <a:r>
              <a:rPr lang="en-GB" sz="2600" dirty="0" smtClean="0"/>
              <a:t>ll graduates from one </a:t>
            </a:r>
            <a:r>
              <a:rPr lang="en-GB" sz="2600" dirty="0" smtClean="0"/>
              <a:t>HE institution</a:t>
            </a:r>
            <a:endParaRPr lang="en-GB" sz="2600" dirty="0" smtClean="0"/>
          </a:p>
          <a:p>
            <a:pPr>
              <a:buFont typeface="Arial" pitchFamily="34" charset="0"/>
              <a:buChar char="•"/>
            </a:pPr>
            <a:r>
              <a:rPr lang="en-GB" sz="2600" dirty="0" smtClean="0"/>
              <a:t>Combination </a:t>
            </a:r>
            <a:r>
              <a:rPr lang="en-GB" sz="2600" dirty="0"/>
              <a:t>of a </a:t>
            </a:r>
            <a:r>
              <a:rPr lang="en-GB" sz="2600" dirty="0" smtClean="0"/>
              <a:t>national </a:t>
            </a:r>
            <a:r>
              <a:rPr lang="en-GB" sz="2600" dirty="0"/>
              <a:t>m</a:t>
            </a:r>
            <a:r>
              <a:rPr lang="en-GB" sz="2600" dirty="0" smtClean="0"/>
              <a:t>onitor </a:t>
            </a:r>
            <a:r>
              <a:rPr lang="en-GB" sz="2600" dirty="0"/>
              <a:t>and a feedback instrument for HE institutions (e.g. for accreditation </a:t>
            </a:r>
            <a:r>
              <a:rPr lang="en-GB" sz="2600" dirty="0" smtClean="0"/>
              <a:t>procedures)</a:t>
            </a:r>
            <a:endParaRPr lang="en-GB" sz="2600" dirty="0"/>
          </a:p>
          <a:p>
            <a:pPr>
              <a:buFont typeface="Arial" pitchFamily="34" charset="0"/>
              <a:buChar char="•"/>
            </a:pPr>
            <a:r>
              <a:rPr lang="en-GB" sz="2600" dirty="0" smtClean="0"/>
              <a:t>Relevant </a:t>
            </a:r>
            <a:r>
              <a:rPr lang="en-GB" sz="2600" dirty="0"/>
              <a:t>for individual institutions (reports for individual institutions, program level breakdown of results) </a:t>
            </a:r>
            <a:endParaRPr lang="en-GB" sz="2600" dirty="0" smtClean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 rot="16200000">
            <a:off x="-2031075" y="2879159"/>
            <a:ext cx="4601161" cy="540094"/>
          </a:xfrm>
        </p:spPr>
        <p:txBody>
          <a:bodyPr/>
          <a:lstStyle/>
          <a:p>
            <a:r>
              <a:rPr lang="en-US" dirty="0" err="1" smtClean="0"/>
              <a:t>Choni</a:t>
            </a:r>
            <a:r>
              <a:rPr lang="en-US" dirty="0" smtClean="0"/>
              <a:t> </a:t>
            </a:r>
            <a:r>
              <a:rPr lang="en-US" dirty="0" err="1" smtClean="0"/>
              <a:t>Flöther</a:t>
            </a:r>
            <a:r>
              <a:rPr lang="en-US" dirty="0" smtClean="0"/>
              <a:t>: The Network Approach – the Case of Germany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F131-DD9F-46FD-82CC-C6BCDAFA16C1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800" smtClean="0"/>
              <a:t>22.10.2012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75918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Old Type </a:t>
            </a:r>
            <a:r>
              <a:rPr lang="de-DE" dirty="0" err="1" smtClean="0"/>
              <a:t>of</a:t>
            </a:r>
            <a:r>
              <a:rPr lang="de-DE" dirty="0" smtClean="0"/>
              <a:t> National Tracer Studies:</a:t>
            </a:r>
            <a:br>
              <a:rPr lang="de-DE" dirty="0" smtClean="0"/>
            </a:b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University </a:t>
            </a:r>
            <a:r>
              <a:rPr lang="de-DE" dirty="0" err="1" smtClean="0"/>
              <a:t>Delivers</a:t>
            </a:r>
            <a:r>
              <a:rPr lang="de-DE" dirty="0" smtClean="0"/>
              <a:t> Data (e.g. </a:t>
            </a:r>
            <a:r>
              <a:rPr lang="de-DE" dirty="0" err="1" smtClean="0"/>
              <a:t>Addresses</a:t>
            </a:r>
            <a:r>
              <a:rPr lang="de-DE" dirty="0" smtClean="0"/>
              <a:t>)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2626646"/>
              </p:ext>
            </p:extLst>
          </p:nvPr>
        </p:nvGraphicFramePr>
        <p:xfrm>
          <a:off x="722313" y="1071564"/>
          <a:ext cx="7964487" cy="40338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5BC7D-FB31-427F-B77C-C6D7A1F94D34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7" name="Pfeil nach unten 6"/>
          <p:cNvSpPr/>
          <p:nvPr/>
        </p:nvSpPr>
        <p:spPr bwMode="auto">
          <a:xfrm rot="10800000">
            <a:off x="1214414" y="3001516"/>
            <a:ext cx="1214446" cy="1165682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vert="vert">
            <a:flatTx/>
          </a:bodyPr>
          <a:lstStyle/>
          <a:p>
            <a:pPr>
              <a:defRPr/>
            </a:pPr>
            <a:r>
              <a:rPr lang="de-DE" dirty="0">
                <a:cs typeface="+mn-cs"/>
              </a:rPr>
              <a:t>Data</a:t>
            </a:r>
          </a:p>
        </p:txBody>
      </p:sp>
      <p:sp>
        <p:nvSpPr>
          <p:cNvPr id="8" name="Pfeil nach unten 7"/>
          <p:cNvSpPr/>
          <p:nvPr/>
        </p:nvSpPr>
        <p:spPr bwMode="auto">
          <a:xfrm rot="10800000">
            <a:off x="3500440" y="3001516"/>
            <a:ext cx="1214437" cy="1165671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vert"/>
          <a:lstStyle/>
          <a:p>
            <a:pPr>
              <a:defRPr/>
            </a:pPr>
            <a:r>
              <a:rPr lang="de-DE" dirty="0">
                <a:cs typeface="+mn-cs"/>
              </a:rPr>
              <a:t>Data</a:t>
            </a:r>
          </a:p>
        </p:txBody>
      </p:sp>
      <p:sp>
        <p:nvSpPr>
          <p:cNvPr id="10" name="Pfeil nach rechts 9"/>
          <p:cNvSpPr/>
          <p:nvPr/>
        </p:nvSpPr>
        <p:spPr bwMode="auto">
          <a:xfrm>
            <a:off x="4860030" y="1344799"/>
            <a:ext cx="1080122" cy="360573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de-DE">
              <a:cs typeface="+mn-cs"/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Choni Flöther: The Network Approach – the Case of Germany</a:t>
            </a:r>
            <a:endParaRPr lang="de-DE" dirty="0"/>
          </a:p>
        </p:txBody>
      </p:sp>
      <p:sp>
        <p:nvSpPr>
          <p:cNvPr id="9" name="Pfeil nach unten 8"/>
          <p:cNvSpPr/>
          <p:nvPr/>
        </p:nvSpPr>
        <p:spPr bwMode="auto">
          <a:xfrm rot="10800000">
            <a:off x="5715000" y="3001516"/>
            <a:ext cx="1214438" cy="1165670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vert"/>
          <a:lstStyle/>
          <a:p>
            <a:pPr>
              <a:defRPr/>
            </a:pPr>
            <a:r>
              <a:rPr lang="de-DE" dirty="0">
                <a:cs typeface="+mn-cs"/>
              </a:rPr>
              <a:t>Data</a:t>
            </a:r>
          </a:p>
        </p:txBody>
      </p:sp>
      <p:cxnSp>
        <p:nvCxnSpPr>
          <p:cNvPr id="53260" name="Gerade Verbindung 15"/>
          <p:cNvCxnSpPr>
            <a:cxnSpLocks noChangeShapeType="1"/>
          </p:cNvCxnSpPr>
          <p:nvPr/>
        </p:nvCxnSpPr>
        <p:spPr bwMode="auto">
          <a:xfrm>
            <a:off x="1068040" y="2857500"/>
            <a:ext cx="6572250" cy="1323"/>
          </a:xfrm>
          <a:prstGeom prst="line">
            <a:avLst/>
          </a:prstGeom>
          <a:noFill/>
          <a:ln w="57150" algn="ctr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800" smtClean="0"/>
              <a:t>22.10.2012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52231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New Type </a:t>
            </a:r>
            <a:r>
              <a:rPr lang="de-DE" dirty="0" err="1" smtClean="0"/>
              <a:t>of</a:t>
            </a:r>
            <a:r>
              <a:rPr lang="de-DE" dirty="0" smtClean="0"/>
              <a:t> Graduate Surveys:</a:t>
            </a:r>
            <a:br>
              <a:rPr lang="de-DE" dirty="0" smtClean="0"/>
            </a:br>
            <a:r>
              <a:rPr lang="de-DE" dirty="0" err="1" smtClean="0"/>
              <a:t>the</a:t>
            </a:r>
            <a:r>
              <a:rPr lang="de-DE" dirty="0" smtClean="0"/>
              <a:t> Network Approach (KOAB)</a:t>
            </a:r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8236325"/>
              </p:ext>
            </p:extLst>
          </p:nvPr>
        </p:nvGraphicFramePr>
        <p:xfrm>
          <a:off x="722313" y="1333500"/>
          <a:ext cx="8242175" cy="4116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9ACD-1465-4397-B51E-3FD3902FDCB5}" type="slidenum">
              <a:rPr lang="de-DE" smtClean="0"/>
              <a:pPr/>
              <a:t>6</a:t>
            </a:fld>
            <a:endParaRPr lang="de-DE" dirty="0"/>
          </a:p>
        </p:txBody>
      </p:sp>
      <p:cxnSp>
        <p:nvCxnSpPr>
          <p:cNvPr id="54277" name="Gerade Verbindung mit Pfeil 8"/>
          <p:cNvCxnSpPr>
            <a:cxnSpLocks noChangeShapeType="1"/>
          </p:cNvCxnSpPr>
          <p:nvPr/>
        </p:nvCxnSpPr>
        <p:spPr bwMode="auto">
          <a:xfrm>
            <a:off x="4923517" y="2160959"/>
            <a:ext cx="0" cy="654846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54278" name="Gerade Verbindung mit Pfeil 10"/>
          <p:cNvCxnSpPr>
            <a:cxnSpLocks noChangeShapeType="1"/>
          </p:cNvCxnSpPr>
          <p:nvPr/>
        </p:nvCxnSpPr>
        <p:spPr bwMode="auto">
          <a:xfrm flipH="1">
            <a:off x="5436096" y="2540270"/>
            <a:ext cx="386858" cy="47625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54279" name="Gerade Verbindung mit Pfeil 11"/>
          <p:cNvCxnSpPr>
            <a:cxnSpLocks noChangeShapeType="1"/>
          </p:cNvCxnSpPr>
          <p:nvPr/>
        </p:nvCxnSpPr>
        <p:spPr bwMode="auto">
          <a:xfrm>
            <a:off x="5321303" y="3810000"/>
            <a:ext cx="453664" cy="416719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54280" name="Gerade Verbindung mit Pfeil 12"/>
          <p:cNvCxnSpPr>
            <a:cxnSpLocks noChangeShapeType="1"/>
          </p:cNvCxnSpPr>
          <p:nvPr/>
        </p:nvCxnSpPr>
        <p:spPr bwMode="auto">
          <a:xfrm rot="10800000">
            <a:off x="3663213" y="3429438"/>
            <a:ext cx="644525" cy="1323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54281" name="Gerade Verbindung mit Pfeil 13"/>
          <p:cNvCxnSpPr>
            <a:cxnSpLocks noChangeShapeType="1"/>
          </p:cNvCxnSpPr>
          <p:nvPr/>
        </p:nvCxnSpPr>
        <p:spPr bwMode="auto">
          <a:xfrm rot="16200000" flipH="1">
            <a:off x="3996588" y="2546386"/>
            <a:ext cx="476250" cy="4984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54282" name="Gerade Verbindung mit Pfeil 14"/>
          <p:cNvCxnSpPr>
            <a:cxnSpLocks noChangeShapeType="1"/>
          </p:cNvCxnSpPr>
          <p:nvPr/>
        </p:nvCxnSpPr>
        <p:spPr bwMode="auto">
          <a:xfrm flipH="1" flipV="1">
            <a:off x="5548135" y="3410223"/>
            <a:ext cx="536033" cy="1323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54283" name="Gerade Verbindung mit Pfeil 15"/>
          <p:cNvCxnSpPr>
            <a:cxnSpLocks noChangeShapeType="1"/>
          </p:cNvCxnSpPr>
          <p:nvPr/>
        </p:nvCxnSpPr>
        <p:spPr bwMode="auto">
          <a:xfrm rot="5400000">
            <a:off x="3950407" y="3708004"/>
            <a:ext cx="476250" cy="50165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54284" name="Gerade Verbindung mit Pfeil 16"/>
          <p:cNvCxnSpPr>
            <a:cxnSpLocks noChangeShapeType="1"/>
          </p:cNvCxnSpPr>
          <p:nvPr/>
        </p:nvCxnSpPr>
        <p:spPr bwMode="auto">
          <a:xfrm rot="5400000">
            <a:off x="4595302" y="4285457"/>
            <a:ext cx="654843" cy="158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54285" name="Textfeld 26"/>
          <p:cNvSpPr txBox="1">
            <a:spLocks noChangeArrowheads="1"/>
          </p:cNvSpPr>
          <p:nvPr/>
        </p:nvSpPr>
        <p:spPr bwMode="auto">
          <a:xfrm>
            <a:off x="714375" y="1378898"/>
            <a:ext cx="212943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smtClean="0"/>
              <a:t>2012: About 80 institutions of HE in Germany are cooperating in conducting regular tracer studies</a:t>
            </a:r>
            <a:endParaRPr lang="en-GB" sz="200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Choni Flöther: The Network Approach – the Case of Germany</a:t>
            </a:r>
            <a:endParaRPr lang="en-GB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839670" y="4475162"/>
            <a:ext cx="776288" cy="155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800" smtClean="0"/>
              <a:t>22.10.2012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60832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KOAB: </a:t>
            </a:r>
            <a:r>
              <a:rPr lang="de-DE" dirty="0" err="1" smtClean="0"/>
              <a:t>Universities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Partners</a:t>
            </a:r>
            <a:br>
              <a:rPr lang="de-DE" dirty="0" smtClean="0"/>
            </a:br>
            <a:r>
              <a:rPr lang="de-DE" dirty="0" smtClean="0"/>
              <a:t> in a Joint Research Project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2299" y="1057300"/>
            <a:ext cx="7964501" cy="4392488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Joint research</a:t>
            </a:r>
          </a:p>
          <a:p>
            <a:pPr lvl="1"/>
            <a:r>
              <a:rPr lang="en-GB" dirty="0" smtClean="0"/>
              <a:t>Universities and INCHER-Kassel are developing the core questionnaire and the methodology together</a:t>
            </a:r>
          </a:p>
          <a:p>
            <a:pPr lvl="1"/>
            <a:r>
              <a:rPr lang="en-GB" dirty="0" smtClean="0"/>
              <a:t>Every university has an own questionnaire</a:t>
            </a:r>
          </a:p>
          <a:p>
            <a:pPr lvl="1"/>
            <a:r>
              <a:rPr lang="en-GB" dirty="0" smtClean="0"/>
              <a:t>Every university is publishing the results of the own tracer study</a:t>
            </a:r>
          </a:p>
          <a:p>
            <a:r>
              <a:rPr lang="en-GB" dirty="0" smtClean="0"/>
              <a:t>Service</a:t>
            </a:r>
          </a:p>
          <a:p>
            <a:pPr lvl="1"/>
            <a:r>
              <a:rPr lang="en-GB" dirty="0" smtClean="0"/>
              <a:t>Central data processing by INCHER – joint data base</a:t>
            </a:r>
          </a:p>
          <a:p>
            <a:pPr lvl="1"/>
            <a:r>
              <a:rPr lang="en-GB" dirty="0" smtClean="0"/>
              <a:t>Every university gets customized tables reports (about 500 pages)</a:t>
            </a:r>
          </a:p>
          <a:p>
            <a:pPr lvl="1"/>
            <a:r>
              <a:rPr lang="en-GB" dirty="0" smtClean="0"/>
              <a:t>Benchmarking according the needs of the universities – no ranking</a:t>
            </a:r>
          </a:p>
          <a:p>
            <a:r>
              <a:rPr lang="en-GB" dirty="0" smtClean="0"/>
              <a:t>Workshops</a:t>
            </a:r>
          </a:p>
          <a:p>
            <a:pPr lvl="1"/>
            <a:r>
              <a:rPr lang="en-GB" dirty="0" smtClean="0"/>
              <a:t>INCHER provides training for university staff </a:t>
            </a:r>
          </a:p>
          <a:p>
            <a:pPr lvl="1"/>
            <a:r>
              <a:rPr lang="en-GB" dirty="0" smtClean="0"/>
              <a:t>4 workshops per year</a:t>
            </a:r>
          </a:p>
          <a:p>
            <a:pPr lvl="1"/>
            <a:r>
              <a:rPr lang="en-GB" dirty="0" smtClean="0"/>
              <a:t>1 conference per year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0C90-1510-479C-8EB9-01AF4D8C992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Choni Flöther: The Network Approach – the Case of Germany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800" smtClean="0"/>
              <a:t>22.10.2012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57214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KOAB-Approach: 10 Key Methodological Aspects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2299" y="1201316"/>
            <a:ext cx="7964501" cy="4176464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Network approach, cooperation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Training for network members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Team of about 100 researchers in </a:t>
            </a:r>
            <a:r>
              <a:rPr lang="en-GB" dirty="0" smtClean="0"/>
              <a:t>Germany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Multipurpose surveys (broad scope; about 500 variables)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Regularity: Every year one cohort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Panel: 1.5 year after graduation + 4.5 years after graduation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Generation survey: all kind of  degrees (BA + MA + PhD)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Census: all graduates, no sampling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Standardized online + paper questionnaire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Every university has an own questionnaire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6F131-DD9F-46FD-82CC-C6BCDAFA16C1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Choni Flöther: The Network Approach – the Case of Germany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800" smtClean="0"/>
              <a:t>22.10.2012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43288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Adapted</a:t>
            </a:r>
            <a:r>
              <a:rPr lang="de-DE" dirty="0" smtClean="0"/>
              <a:t> </a:t>
            </a:r>
            <a:r>
              <a:rPr lang="de-DE" dirty="0" err="1" smtClean="0"/>
              <a:t>Questionnaires</a:t>
            </a:r>
            <a:endParaRPr lang="de-DE" dirty="0" smtClean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2299" y="1201316"/>
            <a:ext cx="7964501" cy="390382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dirty="0" err="1"/>
              <a:t>Three</a:t>
            </a:r>
            <a:r>
              <a:rPr lang="de-DE" dirty="0"/>
              <a:t> </a:t>
            </a:r>
            <a:r>
              <a:rPr lang="de-DE" dirty="0" err="1"/>
              <a:t>Types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 smtClean="0"/>
              <a:t>Questions</a:t>
            </a:r>
            <a:r>
              <a:rPr lang="de-DE" dirty="0" smtClean="0"/>
              <a:t>:</a:t>
            </a:r>
            <a:endParaRPr lang="de-DE" dirty="0"/>
          </a:p>
          <a:p>
            <a:r>
              <a:rPr lang="de-DE" dirty="0" smtClean="0"/>
              <a:t>Core </a:t>
            </a:r>
            <a:r>
              <a:rPr lang="de-DE" dirty="0" err="1" smtClean="0"/>
              <a:t>questions</a:t>
            </a:r>
            <a:endParaRPr lang="de-DE" dirty="0" smtClean="0"/>
          </a:p>
          <a:p>
            <a:pPr lvl="1"/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changes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single</a:t>
            </a:r>
            <a:r>
              <a:rPr lang="de-DE" dirty="0" smtClean="0"/>
              <a:t> HEI </a:t>
            </a:r>
            <a:r>
              <a:rPr lang="de-DE" dirty="0" err="1" smtClean="0"/>
              <a:t>possible</a:t>
            </a:r>
            <a:endParaRPr lang="de-DE" dirty="0" smtClean="0"/>
          </a:p>
          <a:p>
            <a:r>
              <a:rPr lang="de-DE" dirty="0" smtClean="0"/>
              <a:t>Optional </a:t>
            </a:r>
            <a:r>
              <a:rPr lang="de-DE" dirty="0" err="1" smtClean="0"/>
              <a:t>questions</a:t>
            </a:r>
            <a:endParaRPr lang="de-DE" dirty="0" smtClean="0"/>
          </a:p>
          <a:p>
            <a:pPr lvl="1"/>
            <a:r>
              <a:rPr lang="de-DE" dirty="0" err="1" smtClean="0"/>
              <a:t>Ready</a:t>
            </a:r>
            <a:r>
              <a:rPr lang="de-DE" dirty="0" smtClean="0"/>
              <a:t> </a:t>
            </a:r>
            <a:r>
              <a:rPr lang="de-DE" dirty="0" err="1" smtClean="0"/>
              <a:t>made</a:t>
            </a:r>
            <a:r>
              <a:rPr lang="de-DE" dirty="0" smtClean="0"/>
              <a:t> </a:t>
            </a:r>
            <a:r>
              <a:rPr lang="de-DE" dirty="0" err="1" smtClean="0"/>
              <a:t>modules</a:t>
            </a:r>
            <a:r>
              <a:rPr lang="de-DE" dirty="0" smtClean="0"/>
              <a:t> (e.g. </a:t>
            </a:r>
            <a:r>
              <a:rPr lang="de-DE" dirty="0" err="1" smtClean="0"/>
              <a:t>self-employment</a:t>
            </a:r>
            <a:r>
              <a:rPr lang="de-DE" dirty="0" smtClean="0"/>
              <a:t>, international </a:t>
            </a:r>
            <a:r>
              <a:rPr lang="de-DE" dirty="0" err="1" smtClean="0"/>
              <a:t>mobility</a:t>
            </a:r>
            <a:r>
              <a:rPr lang="de-DE" dirty="0" smtClean="0"/>
              <a:t>)</a:t>
            </a:r>
          </a:p>
          <a:p>
            <a:r>
              <a:rPr lang="de-DE" dirty="0" smtClean="0"/>
              <a:t>Special/individual </a:t>
            </a:r>
            <a:r>
              <a:rPr lang="de-DE" dirty="0" err="1" smtClean="0"/>
              <a:t>questions</a:t>
            </a:r>
            <a:endParaRPr lang="de-DE" dirty="0" smtClean="0"/>
          </a:p>
          <a:p>
            <a:pPr lvl="1"/>
            <a:r>
              <a:rPr lang="de-DE" dirty="0" err="1" smtClean="0"/>
              <a:t>Institutional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1"/>
            <a:r>
              <a:rPr lang="de-DE" dirty="0" err="1" smtClean="0"/>
              <a:t>Faculty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1"/>
            <a:r>
              <a:rPr lang="de-DE" dirty="0" smtClean="0"/>
              <a:t>Study </a:t>
            </a:r>
            <a:r>
              <a:rPr lang="de-DE" dirty="0" err="1" smtClean="0"/>
              <a:t>program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1"/>
            <a:r>
              <a:rPr lang="de-DE" dirty="0" err="1" smtClean="0"/>
              <a:t>Sector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0789D-4028-4FFE-92BD-5DCA696711F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Choni Flöther: The Network Approach – the Case of Germany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800" smtClean="0"/>
              <a:t>22.10.2012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73269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AB2011_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k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heers_June2004">
  <a:themeElements>
    <a:clrScheme name="Cheers_June2004 3">
      <a:dk1>
        <a:srgbClr val="333333"/>
      </a:dk1>
      <a:lt1>
        <a:srgbClr val="FFFFFF"/>
      </a:lt1>
      <a:dk2>
        <a:srgbClr val="000000"/>
      </a:dk2>
      <a:lt2>
        <a:srgbClr val="FFFFFF"/>
      </a:lt2>
      <a:accent1>
        <a:srgbClr val="3399FF"/>
      </a:accent1>
      <a:accent2>
        <a:srgbClr val="CC0000"/>
      </a:accent2>
      <a:accent3>
        <a:srgbClr val="AAAAAA"/>
      </a:accent3>
      <a:accent4>
        <a:srgbClr val="DADADA"/>
      </a:accent4>
      <a:accent5>
        <a:srgbClr val="ADCAFF"/>
      </a:accent5>
      <a:accent6>
        <a:srgbClr val="B90000"/>
      </a:accent6>
      <a:hlink>
        <a:srgbClr val="666699"/>
      </a:hlink>
      <a:folHlink>
        <a:srgbClr val="6600CC"/>
      </a:folHlink>
    </a:clrScheme>
    <a:fontScheme name="Cheers_June2004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Cheers_June2004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ers_June2004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heers_June2004">
  <a:themeElements>
    <a:clrScheme name="KOAB2011_1">
      <a:dk1>
        <a:sysClr val="windowText" lastClr="000000"/>
      </a:dk1>
      <a:lt1>
        <a:sysClr val="window" lastClr="FFFFFF"/>
      </a:lt1>
      <a:dk2>
        <a:srgbClr val="C6005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heers_June2004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Cheers_June2004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ers_June2004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663</Words>
  <Application>Microsoft Office PowerPoint</Application>
  <PresentationFormat>Bildschirmpräsentation (16:10)</PresentationFormat>
  <Paragraphs>123</Paragraphs>
  <Slides>11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11</vt:i4>
      </vt:variant>
    </vt:vector>
  </HeadingPairs>
  <TitlesOfParts>
    <vt:vector size="14" baseType="lpstr">
      <vt:lpstr>KOAB2011_1</vt:lpstr>
      <vt:lpstr>Cheers_June2004</vt:lpstr>
      <vt:lpstr>1_Cheers_June2004</vt:lpstr>
      <vt:lpstr>The Network Approach – the Case of Germany</vt:lpstr>
      <vt:lpstr>The Tracer Study Revolution in Germany</vt:lpstr>
      <vt:lpstr>The Bridge Concept – Institutional Development and Research</vt:lpstr>
      <vt:lpstr>The Network Approach as New Type of Graduate Surveys</vt:lpstr>
      <vt:lpstr>The Old Type of National Tracer Studies:  the University Delivers Data (e.g. Addresses)</vt:lpstr>
      <vt:lpstr>The New Type of Graduate Surveys: the Network Approach (KOAB)</vt:lpstr>
      <vt:lpstr>KOAB: Universities are Partners  in a Joint Research Project</vt:lpstr>
      <vt:lpstr>The KOAB-Approach: 10 Key Methodological Aspects</vt:lpstr>
      <vt:lpstr>Adapted Questionnaires</vt:lpstr>
      <vt:lpstr>Utilisation of the Results of Tracer Studies</vt:lpstr>
      <vt:lpstr>Members of the KOAB-Team  (Workshop in Kassel March 2011)</vt:lpstr>
    </vt:vector>
  </TitlesOfParts>
  <Company>INCHER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Harald Schomburg.</dc:creator>
  <cp:lastModifiedBy>Choni Flöther</cp:lastModifiedBy>
  <cp:revision>295</cp:revision>
  <cp:lastPrinted>2012-09-20T08:14:24Z</cp:lastPrinted>
  <dcterms:created xsi:type="dcterms:W3CDTF">2011-10-16T10:05:42Z</dcterms:created>
  <dcterms:modified xsi:type="dcterms:W3CDTF">2012-10-21T07:52:21Z</dcterms:modified>
</cp:coreProperties>
</file>