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diagrams/layout3.xml" ContentType="application/vnd.openxmlformats-officedocument.drawingml.diagramLayout+xml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rawings/drawing3.xml" ContentType="application/vnd.openxmlformats-officedocument.drawingml.chartshape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6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5"/>
  </p:notesMasterIdLst>
  <p:sldIdLst>
    <p:sldId id="299" r:id="rId2"/>
    <p:sldId id="300" r:id="rId3"/>
    <p:sldId id="301" r:id="rId4"/>
    <p:sldId id="261" r:id="rId5"/>
    <p:sldId id="262" r:id="rId6"/>
    <p:sldId id="280" r:id="rId7"/>
    <p:sldId id="265" r:id="rId8"/>
    <p:sldId id="266" r:id="rId9"/>
    <p:sldId id="283" r:id="rId10"/>
    <p:sldId id="284" r:id="rId11"/>
    <p:sldId id="285" r:id="rId12"/>
    <p:sldId id="291" r:id="rId13"/>
    <p:sldId id="292" r:id="rId14"/>
    <p:sldId id="293" r:id="rId15"/>
    <p:sldId id="302" r:id="rId16"/>
    <p:sldId id="281" r:id="rId17"/>
    <p:sldId id="269" r:id="rId18"/>
    <p:sldId id="288" r:id="rId19"/>
    <p:sldId id="287" r:id="rId20"/>
    <p:sldId id="289" r:id="rId21"/>
    <p:sldId id="294" r:id="rId22"/>
    <p:sldId id="303" r:id="rId23"/>
    <p:sldId id="277" r:id="rId24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24" autoAdjust="0"/>
  </p:normalViewPr>
  <p:slideViewPr>
    <p:cSldViewPr>
      <p:cViewPr>
        <p:scale>
          <a:sx n="50" d="100"/>
          <a:sy n="50" d="100"/>
        </p:scale>
        <p:origin x="-1002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orena\Desktop\Bases%20Seg%202011\Gr&#225;ficos%20presentaci&#243;n%20mejorada%20(17%20de%20octubre)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Lorena\Desktop\Bases%20Seg%202011\Gr&#225;ficos%20presentaci&#243;n%20mejorada%20(17%20de%20octubre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orena\Desktop\Bases%20Seg%202011\Gr&#225;ficos%20presentaci&#243;n%20mejorada%20(17%20de%20octubre)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Lorena\Desktop\Bases%20Seg%202011\Gr&#225;ficos%20presentaci&#243;n%20mejorada%20(17%20de%20octubre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orena\Desktop\Bases%20Seg%202011\Gr&#225;ficos%20presentaci&#243;n%20mejorada%20(17%20de%20octubre)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orena\Desktop\Bases%20Seg%202011\Gr&#225;ficos%20presentaci&#243;n%20mejorada%20(17%20de%20octubre)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Lorena\Desktop\Bases%20Seg%202011\Gr&#225;ficos%20presentaci&#243;n%20mejorada%20(17%20de%20octubre)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Lorena\Desktop\Bases%20Seg%202011\Gr&#225;ficos%20presentaci&#243;n%20mejorada%20(17%20de%20octubre)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Lorena\Desktop\Bases%20Seg%202011\Gr&#225;ficos%20presentaci&#243;n%20mejorada%20(17%20de%20octubre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autoTitleDeleted val="1"/>
    <c:plotArea>
      <c:layout>
        <c:manualLayout>
          <c:layoutTarget val="inner"/>
          <c:xMode val="edge"/>
          <c:yMode val="edge"/>
          <c:x val="0.52711068259324723"/>
          <c:y val="3.0214424951267031E-2"/>
          <c:w val="0.42121563376006582"/>
          <c:h val="0.77301537180698676"/>
        </c:manualLayout>
      </c:layout>
      <c:barChart>
        <c:barDir val="bar"/>
        <c:grouping val="clustered"/>
        <c:ser>
          <c:idx val="1"/>
          <c:order val="0"/>
          <c:tx>
            <c:strRef>
              <c:f>'[1]Razones selcción univ'!$C$1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  <a:scene3d>
              <a:camera prst="orthographicFront"/>
              <a:lightRig rig="glow" dir="tl">
                <a:rot lat="0" lon="0" rev="900000"/>
              </a:lightRig>
            </a:scene3d>
            <a:sp3d prstMaterial="powder"/>
          </c:spPr>
          <c:dLbls>
            <c:dLbl>
              <c:idx val="4"/>
              <c:layout>
                <c:manualLayout>
                  <c:x val="-1.1224454086096392E-2"/>
                  <c:y val="0"/>
                </c:manualLayout>
              </c:layout>
              <c:showVal val="1"/>
            </c:dLbl>
            <c:numFmt formatCode="#,##0" sourceLinked="0"/>
            <c:spPr>
              <a:noFill/>
            </c:spPr>
            <c:showVal val="1"/>
          </c:dLbls>
          <c:cat>
            <c:strRef>
              <c:f>'[1]Razones selcción univ'!$A$2:$A$6</c:f>
              <c:strCache>
                <c:ptCount val="5"/>
                <c:pt idx="0">
                  <c:v>Study costs</c:v>
                </c:pt>
                <c:pt idx="1">
                  <c:v>University Hours</c:v>
                </c:pt>
                <c:pt idx="2">
                  <c:v>Impossibility to be admitted in the required university</c:v>
                </c:pt>
                <c:pt idx="3">
                  <c:v>The postgraduate program is only offered at that university</c:v>
                </c:pt>
                <c:pt idx="4">
                  <c:v>Prestige of the institution</c:v>
                </c:pt>
              </c:strCache>
            </c:strRef>
          </c:cat>
          <c:val>
            <c:numRef>
              <c:f>'[1]Razones selcción univ'!$C$2:$C$6</c:f>
              <c:numCache>
                <c:formatCode>General</c:formatCode>
                <c:ptCount val="5"/>
                <c:pt idx="0">
                  <c:v>0.79365079365079405</c:v>
                </c:pt>
                <c:pt idx="1">
                  <c:v>1.5873015873015872</c:v>
                </c:pt>
                <c:pt idx="2">
                  <c:v>10.317460317460325</c:v>
                </c:pt>
                <c:pt idx="3">
                  <c:v>61.904761904761905</c:v>
                </c:pt>
                <c:pt idx="4">
                  <c:v>94.4444444444445</c:v>
                </c:pt>
              </c:numCache>
            </c:numRef>
          </c:val>
        </c:ser>
        <c:gapWidth val="80"/>
        <c:axId val="174523520"/>
        <c:axId val="174525440"/>
      </c:barChart>
      <c:catAx>
        <c:axId val="17452352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Reasons</a:t>
                </a:r>
              </a:p>
            </c:rich>
          </c:tx>
          <c:layout>
            <c:manualLayout>
              <c:xMode val="edge"/>
              <c:yMode val="edge"/>
              <c:x val="2.2675736961451295E-3"/>
              <c:y val="0.32603214071925257"/>
            </c:manualLayout>
          </c:layout>
        </c:title>
        <c:tickLblPos val="nextTo"/>
        <c:crossAx val="174525440"/>
        <c:crosses val="autoZero"/>
        <c:auto val="1"/>
        <c:lblAlgn val="ctr"/>
        <c:lblOffset val="100"/>
      </c:catAx>
      <c:valAx>
        <c:axId val="174525440"/>
        <c:scaling>
          <c:orientation val="minMax"/>
        </c:scaling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>
            <c:manualLayout>
              <c:xMode val="edge"/>
              <c:yMode val="edge"/>
              <c:x val="0.93233573168341821"/>
              <c:y val="0.9171603118880105"/>
            </c:manualLayout>
          </c:layout>
        </c:title>
        <c:numFmt formatCode="0" sourceLinked="0"/>
        <c:tickLblPos val="nextTo"/>
        <c:crossAx val="174523520"/>
        <c:crosses val="autoZero"/>
        <c:crossBetween val="between"/>
        <c:majorUnit val="20"/>
      </c:valAx>
      <c:spPr>
        <a:ln>
          <a:solidFill>
            <a:schemeClr val="tx1"/>
          </a:solidFill>
        </a:ln>
      </c:spPr>
    </c:plotArea>
    <c:plotVisOnly val="1"/>
  </c:chart>
  <c:spPr>
    <a:ln>
      <a:noFill/>
    </a:ln>
  </c:spPr>
  <c:txPr>
    <a:bodyPr/>
    <a:lstStyle/>
    <a:p>
      <a:pPr>
        <a:defRPr sz="1800">
          <a:latin typeface="+mj-lt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6"/>
  <c:chart>
    <c:autoTitleDeleted val="1"/>
    <c:plotArea>
      <c:layout>
        <c:manualLayout>
          <c:layoutTarget val="inner"/>
          <c:xMode val="edge"/>
          <c:yMode val="edge"/>
          <c:x val="0.51505314150545956"/>
          <c:y val="3.4188034188034191E-2"/>
          <c:w val="0.44886669258935263"/>
          <c:h val="0.79895600462529592"/>
        </c:manualLayout>
      </c:layout>
      <c:barChart>
        <c:barDir val="bar"/>
        <c:grouping val="clustered"/>
        <c:ser>
          <c:idx val="0"/>
          <c:order val="0"/>
          <c:spPr>
            <a:solidFill>
              <a:schemeClr val="tx2"/>
            </a:solidFill>
            <a:ln>
              <a:noFill/>
            </a:ln>
            <a:effectLst/>
            <a:scene3d>
              <a:camera prst="orthographicFront"/>
              <a:lightRig rig="glow" dir="tl">
                <a:rot lat="0" lon="0" rev="900000"/>
              </a:lightRig>
            </a:scene3d>
            <a:sp3d prstMaterial="powder"/>
          </c:spPr>
          <c:cat>
            <c:strRef>
              <c:f>Slide8!$A$2:$A$14</c:f>
              <c:strCache>
                <c:ptCount val="13"/>
                <c:pt idx="0">
                  <c:v>Facilities to obtain a scholarship or funds</c:v>
                </c:pt>
                <c:pt idx="1">
                  <c:v>University’s closeness to place of residence or work</c:v>
                </c:pt>
                <c:pt idx="2">
                  <c:v>High demand for professionals of this postgraduate</c:v>
                </c:pt>
                <c:pt idx="3">
                  <c:v>To be eligible for an upgrade of work position</c:v>
                </c:pt>
                <c:pt idx="4">
                  <c:v>To get a better income</c:v>
                </c:pt>
                <c:pt idx="5">
                  <c:v>Admission facilities to the postgraduate program</c:v>
                </c:pt>
                <c:pt idx="6">
                  <c:v>Convenience of course’s schedules</c:v>
                </c:pt>
                <c:pt idx="7">
                  <c:v>Teaching method that is used</c:v>
                </c:pt>
                <c:pt idx="8">
                  <c:v>It was useful for the job you had at that moment</c:v>
                </c:pt>
                <c:pt idx="9">
                  <c:v>Prestige of the postgraduate program</c:v>
                </c:pt>
                <c:pt idx="10">
                  <c:v>Relationship with previous studies</c:v>
                </c:pt>
                <c:pt idx="11">
                  <c:v>The subject was interesting for you</c:v>
                </c:pt>
                <c:pt idx="12">
                  <c:v>Personal growth</c:v>
                </c:pt>
              </c:strCache>
            </c:strRef>
          </c:cat>
          <c:val>
            <c:numRef>
              <c:f>Slide8!$B$2:$B$14</c:f>
              <c:numCache>
                <c:formatCode>#,###.00</c:formatCode>
                <c:ptCount val="13"/>
                <c:pt idx="0">
                  <c:v>2.3884297520661177</c:v>
                </c:pt>
                <c:pt idx="1">
                  <c:v>2.8713826366559485</c:v>
                </c:pt>
                <c:pt idx="2">
                  <c:v>2.9451219512195155</c:v>
                </c:pt>
                <c:pt idx="3">
                  <c:v>3.0718954248365984</c:v>
                </c:pt>
                <c:pt idx="4">
                  <c:v>3.2619047619047663</c:v>
                </c:pt>
                <c:pt idx="5">
                  <c:v>3.5119047619047632</c:v>
                </c:pt>
                <c:pt idx="6">
                  <c:v>3.9329608938547405</c:v>
                </c:pt>
                <c:pt idx="7">
                  <c:v>3.9521126760563408</c:v>
                </c:pt>
                <c:pt idx="8">
                  <c:v>4.2351274787535464</c:v>
                </c:pt>
                <c:pt idx="9">
                  <c:v>4.3242506811989054</c:v>
                </c:pt>
                <c:pt idx="10">
                  <c:v>4.3260273972602752</c:v>
                </c:pt>
                <c:pt idx="11">
                  <c:v>4.8677248677248635</c:v>
                </c:pt>
                <c:pt idx="12">
                  <c:v>4.8989361702127612</c:v>
                </c:pt>
              </c:numCache>
            </c:numRef>
          </c:val>
        </c:ser>
        <c:gapWidth val="99"/>
        <c:axId val="174541440"/>
        <c:axId val="174568192"/>
      </c:barChart>
      <c:catAx>
        <c:axId val="17454144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Reasons</a:t>
                </a:r>
              </a:p>
            </c:rich>
          </c:tx>
          <c:layout>
            <c:manualLayout>
              <c:xMode val="edge"/>
              <c:yMode val="edge"/>
              <c:x val="0"/>
              <c:y val="0.37274134439488782"/>
            </c:manualLayout>
          </c:layout>
        </c:title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74568192"/>
        <c:crosses val="autoZero"/>
        <c:auto val="1"/>
        <c:lblAlgn val="ctr"/>
        <c:lblOffset val="100"/>
      </c:catAx>
      <c:valAx>
        <c:axId val="174568192"/>
        <c:scaling>
          <c:orientation val="minMax"/>
          <c:max val="5"/>
          <c:min val="1"/>
        </c:scaling>
        <c:axPos val="b"/>
        <c:majorGridlines>
          <c:spPr>
            <a:ln>
              <a:solidFill>
                <a:sysClr val="window" lastClr="FFFFFF">
                  <a:lumMod val="75000"/>
                </a:sys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Mean</a:t>
                </a:r>
              </a:p>
            </c:rich>
          </c:tx>
          <c:layout/>
        </c:title>
        <c:numFmt formatCode="#,##0" sourceLinked="0"/>
        <c:tickLblPos val="nextTo"/>
        <c:crossAx val="174541440"/>
        <c:crosses val="autoZero"/>
        <c:crossBetween val="between"/>
        <c:majorUnit val="1"/>
      </c:valAx>
      <c:spPr>
        <a:ln>
          <a:solidFill>
            <a:sysClr val="windowText" lastClr="000000"/>
          </a:solidFill>
        </a:ln>
      </c:spPr>
    </c:plotArea>
    <c:plotVisOnly val="1"/>
  </c:chart>
  <c:spPr>
    <a:ln>
      <a:noFill/>
    </a:ln>
  </c:spPr>
  <c:txPr>
    <a:bodyPr/>
    <a:lstStyle/>
    <a:p>
      <a:pPr>
        <a:defRPr sz="1800">
          <a:latin typeface="+mj-lt"/>
        </a:defRPr>
      </a:pPr>
      <a:endParaRPr lang="en-US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4224409835528834"/>
          <c:y val="0.13425924747630302"/>
          <c:w val="0.45610274359038844"/>
          <c:h val="0.57739209682123049"/>
        </c:manualLayout>
      </c:layout>
      <c:barChart>
        <c:barDir val="bar"/>
        <c:grouping val="stacked"/>
        <c:ser>
          <c:idx val="0"/>
          <c:order val="0"/>
          <c:tx>
            <c:strRef>
              <c:f>Slide10!$B$1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dLbls>
            <c:showVal val="1"/>
          </c:dLbls>
          <c:cat>
            <c:strRef>
              <c:f>Slide10!$A$2:$A$4</c:f>
              <c:strCache>
                <c:ptCount val="3"/>
                <c:pt idx="0">
                  <c:v>Got or change employment</c:v>
                </c:pt>
                <c:pt idx="1">
                  <c:v>Job promotion</c:v>
                </c:pt>
                <c:pt idx="2">
                  <c:v>Access to a better salary</c:v>
                </c:pt>
              </c:strCache>
            </c:strRef>
          </c:cat>
          <c:val>
            <c:numRef>
              <c:f>Slide10!$B$2:$B$4</c:f>
              <c:numCache>
                <c:formatCode>General</c:formatCode>
                <c:ptCount val="3"/>
                <c:pt idx="0">
                  <c:v>20</c:v>
                </c:pt>
                <c:pt idx="1">
                  <c:v>25</c:v>
                </c:pt>
                <c:pt idx="2">
                  <c:v>61</c:v>
                </c:pt>
              </c:numCache>
            </c:numRef>
          </c:val>
        </c:ser>
        <c:ser>
          <c:idx val="1"/>
          <c:order val="1"/>
          <c:tx>
            <c:strRef>
              <c:f>Slide10!$C$1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rgbClr val="92D050"/>
            </a:solidFill>
          </c:spPr>
          <c:dLbls>
            <c:showVal val="1"/>
          </c:dLbls>
          <c:cat>
            <c:strRef>
              <c:f>Slide10!$A$2:$A$4</c:f>
              <c:strCache>
                <c:ptCount val="3"/>
                <c:pt idx="0">
                  <c:v>Got or change employment</c:v>
                </c:pt>
                <c:pt idx="1">
                  <c:v>Job promotion</c:v>
                </c:pt>
                <c:pt idx="2">
                  <c:v>Access to a better salary</c:v>
                </c:pt>
              </c:strCache>
            </c:strRef>
          </c:cat>
          <c:val>
            <c:numRef>
              <c:f>Slide10!$C$2:$C$4</c:f>
              <c:numCache>
                <c:formatCode>General</c:formatCode>
                <c:ptCount val="3"/>
                <c:pt idx="0">
                  <c:v>80</c:v>
                </c:pt>
                <c:pt idx="1">
                  <c:v>75</c:v>
                </c:pt>
                <c:pt idx="2">
                  <c:v>39</c:v>
                </c:pt>
              </c:numCache>
            </c:numRef>
          </c:val>
        </c:ser>
        <c:gapWidth val="79"/>
        <c:overlap val="100"/>
        <c:axId val="175167360"/>
        <c:axId val="175022080"/>
      </c:barChart>
      <c:catAx>
        <c:axId val="17516736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Consequence</a:t>
                </a:r>
              </a:p>
            </c:rich>
          </c:tx>
          <c:layout>
            <c:manualLayout>
              <c:xMode val="edge"/>
              <c:yMode val="edge"/>
              <c:x val="2.7777777777777861E-3"/>
              <c:y val="0.28127697579469307"/>
            </c:manualLayout>
          </c:layout>
        </c:title>
        <c:tickLblPos val="nextTo"/>
        <c:crossAx val="175022080"/>
        <c:crosses val="autoZero"/>
        <c:auto val="1"/>
        <c:lblAlgn val="ctr"/>
        <c:lblOffset val="100"/>
      </c:catAx>
      <c:valAx>
        <c:axId val="175022080"/>
        <c:scaling>
          <c:orientation val="minMax"/>
          <c:max val="100"/>
          <c:min val="0"/>
        </c:scaling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>
            <c:manualLayout>
              <c:xMode val="edge"/>
              <c:yMode val="edge"/>
              <c:x val="0.87262998233385847"/>
              <c:y val="0.87750195762038274"/>
            </c:manualLayout>
          </c:layout>
        </c:title>
        <c:numFmt formatCode="General" sourceLinked="1"/>
        <c:tickLblPos val="nextTo"/>
        <c:crossAx val="175167360"/>
        <c:crosses val="autoZero"/>
        <c:crossBetween val="between"/>
        <c:majorUnit val="20"/>
      </c:valAx>
      <c:spPr>
        <a:ln>
          <a:solidFill>
            <a:sysClr val="windowText" lastClr="000000"/>
          </a:solidFill>
        </a:ln>
      </c:spPr>
    </c:plotArea>
    <c:legend>
      <c:legendPos val="r"/>
      <c:layout/>
    </c:legend>
    <c:plotVisOnly val="1"/>
  </c:chart>
  <c:spPr>
    <a:ln>
      <a:noFill/>
    </a:ln>
  </c:spPr>
  <c:txPr>
    <a:bodyPr/>
    <a:lstStyle/>
    <a:p>
      <a:pPr>
        <a:defRPr sz="1800">
          <a:latin typeface="+mj-lt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53944040599061016"/>
          <c:y val="7.8703703703703734E-2"/>
          <c:w val="0.43390285224686703"/>
          <c:h val="0.70534286140896052"/>
        </c:manualLayout>
      </c:layout>
      <c:barChart>
        <c:barDir val="bar"/>
        <c:grouping val="clustered"/>
        <c:ser>
          <c:idx val="0"/>
          <c:order val="0"/>
          <c:dLbls>
            <c:spPr>
              <a:solidFill>
                <a:sysClr val="window" lastClr="FFFFFF"/>
              </a:solidFill>
            </c:spPr>
            <c:showVal val="1"/>
          </c:dLbls>
          <c:cat>
            <c:strRef>
              <c:f>Slide11!$A$3:$A$8</c:f>
              <c:strCache>
                <c:ptCount val="6"/>
                <c:pt idx="0">
                  <c:v>Establish a personal business</c:v>
                </c:pt>
                <c:pt idx="1">
                  <c:v>Create ties for projects at Central American level</c:v>
                </c:pt>
                <c:pt idx="2">
                  <c:v>Find a satisfactory job after finishing</c:v>
                </c:pt>
                <c:pt idx="3">
                  <c:v>Create ties for projects at national level</c:v>
                </c:pt>
                <c:pt idx="4">
                  <c:v>Develop or participate in projects and research</c:v>
                </c:pt>
                <c:pt idx="5">
                  <c:v>Improve work performance</c:v>
                </c:pt>
              </c:strCache>
            </c:strRef>
          </c:cat>
          <c:val>
            <c:numRef>
              <c:f>Slide11!$B$3:$B$8</c:f>
              <c:numCache>
                <c:formatCode>0.0</c:formatCode>
                <c:ptCount val="6"/>
                <c:pt idx="0">
                  <c:v>2.2999999999999998</c:v>
                </c:pt>
                <c:pt idx="1">
                  <c:v>2.61</c:v>
                </c:pt>
                <c:pt idx="2">
                  <c:v>3.2600000000000002</c:v>
                </c:pt>
                <c:pt idx="3">
                  <c:v>3.32</c:v>
                </c:pt>
                <c:pt idx="4">
                  <c:v>3.86</c:v>
                </c:pt>
                <c:pt idx="5">
                  <c:v>4.4300000000000024</c:v>
                </c:pt>
              </c:numCache>
            </c:numRef>
          </c:val>
        </c:ser>
        <c:gapWidth val="80"/>
        <c:axId val="175038848"/>
        <c:axId val="175040768"/>
      </c:barChart>
      <c:catAx>
        <c:axId val="17503884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Aspects </a:t>
                </a:r>
              </a:p>
            </c:rich>
          </c:tx>
          <c:layout>
            <c:manualLayout>
              <c:xMode val="edge"/>
              <c:yMode val="edge"/>
              <c:x val="0"/>
              <c:y val="0.34284485272674248"/>
            </c:manualLayout>
          </c:layout>
        </c:title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75040768"/>
        <c:crosses val="autoZero"/>
        <c:auto val="1"/>
        <c:lblAlgn val="ctr"/>
        <c:lblOffset val="100"/>
      </c:catAx>
      <c:valAx>
        <c:axId val="175040768"/>
        <c:scaling>
          <c:orientation val="minMax"/>
          <c:max val="5"/>
          <c:min val="1"/>
        </c:scaling>
        <c:axPos val="b"/>
        <c:majorGridlines>
          <c:spPr>
            <a:ln>
              <a:solidFill>
                <a:sysClr val="window" lastClr="FFFFFF">
                  <a:lumMod val="75000"/>
                </a:sys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Mean</a:t>
                </a:r>
              </a:p>
            </c:rich>
          </c:tx>
          <c:layout>
            <c:manualLayout>
              <c:xMode val="edge"/>
              <c:yMode val="edge"/>
              <c:x val="0.7130584600115536"/>
              <c:y val="0.91571741032371101"/>
            </c:manualLayout>
          </c:layout>
        </c:title>
        <c:numFmt formatCode="0" sourceLinked="0"/>
        <c:tickLblPos val="nextTo"/>
        <c:crossAx val="175038848"/>
        <c:crosses val="autoZero"/>
        <c:crossBetween val="between"/>
        <c:majorUnit val="1"/>
      </c:valAx>
      <c:spPr>
        <a:ln>
          <a:solidFill>
            <a:schemeClr val="tx1"/>
          </a:solidFill>
        </a:ln>
      </c:spPr>
    </c:plotArea>
    <c:plotVisOnly val="1"/>
  </c:chart>
  <c:spPr>
    <a:ln>
      <a:noFill/>
    </a:ln>
  </c:spPr>
  <c:txPr>
    <a:bodyPr/>
    <a:lstStyle/>
    <a:p>
      <a:pPr>
        <a:defRPr sz="1800">
          <a:latin typeface="+mj-lt"/>
        </a:defRPr>
      </a:pPr>
      <a:endParaRPr lang="en-US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8488926128417721"/>
          <c:y val="6.4595427948965375E-2"/>
          <c:w val="0.38626184676955982"/>
          <c:h val="0.87080914410206944"/>
        </c:manualLayout>
      </c:layout>
      <c:barChart>
        <c:barDir val="col"/>
        <c:grouping val="stacked"/>
        <c:ser>
          <c:idx val="0"/>
          <c:order val="0"/>
          <c:tx>
            <c:strRef>
              <c:f>Slide13!$B$3</c:f>
              <c:strCache>
                <c:ptCount val="1"/>
                <c:pt idx="0">
                  <c:v>5 Totally satisfied</c:v>
                </c:pt>
              </c:strCache>
            </c:strRef>
          </c:tx>
          <c:val>
            <c:numRef>
              <c:f>Slide13!$C$3</c:f>
              <c:numCache>
                <c:formatCode>General</c:formatCode>
                <c:ptCount val="1"/>
                <c:pt idx="0">
                  <c:v>43.9</c:v>
                </c:pt>
              </c:numCache>
            </c:numRef>
          </c:val>
        </c:ser>
        <c:ser>
          <c:idx val="1"/>
          <c:order val="1"/>
          <c:tx>
            <c:strRef>
              <c:f>Slide13!$B$4</c:f>
              <c:strCache>
                <c:ptCount val="1"/>
                <c:pt idx="0">
                  <c:v>4</c:v>
                </c:pt>
              </c:strCache>
            </c:strRef>
          </c:tx>
          <c:val>
            <c:numRef>
              <c:f>Slide13!$C$4</c:f>
              <c:numCache>
                <c:formatCode>General</c:formatCode>
                <c:ptCount val="1"/>
                <c:pt idx="0">
                  <c:v>45.8</c:v>
                </c:pt>
              </c:numCache>
            </c:numRef>
          </c:val>
        </c:ser>
        <c:ser>
          <c:idx val="2"/>
          <c:order val="2"/>
          <c:tx>
            <c:strRef>
              <c:f>Slide13!$B$5</c:f>
              <c:strCache>
                <c:ptCount val="1"/>
                <c:pt idx="0">
                  <c:v>3</c:v>
                </c:pt>
              </c:strCache>
            </c:strRef>
          </c:tx>
          <c:val>
            <c:numRef>
              <c:f>Slide13!$C$5</c:f>
              <c:numCache>
                <c:formatCode>General</c:formatCode>
                <c:ptCount val="1"/>
                <c:pt idx="0">
                  <c:v>8.7000000000000011</c:v>
                </c:pt>
              </c:numCache>
            </c:numRef>
          </c:val>
        </c:ser>
        <c:ser>
          <c:idx val="3"/>
          <c:order val="3"/>
          <c:tx>
            <c:strRef>
              <c:f>Slide13!$B$6</c:f>
              <c:strCache>
                <c:ptCount val="1"/>
                <c:pt idx="0">
                  <c:v>2</c:v>
                </c:pt>
              </c:strCache>
            </c:strRef>
          </c:tx>
          <c:val>
            <c:numRef>
              <c:f>Slide13!$C$6</c:f>
              <c:numCache>
                <c:formatCode>General</c:formatCode>
                <c:ptCount val="1"/>
                <c:pt idx="0">
                  <c:v>1.1000000000000001</c:v>
                </c:pt>
              </c:numCache>
            </c:numRef>
          </c:val>
        </c:ser>
        <c:ser>
          <c:idx val="4"/>
          <c:order val="4"/>
          <c:tx>
            <c:strRef>
              <c:f>Slide13!$B$7</c:f>
              <c:strCache>
                <c:ptCount val="1"/>
                <c:pt idx="0">
                  <c:v>1 Not satisfied at all</c:v>
                </c:pt>
              </c:strCache>
            </c:strRef>
          </c:tx>
          <c:val>
            <c:numRef>
              <c:f>Slide13!$C$7</c:f>
              <c:numCache>
                <c:formatCode>General</c:formatCode>
                <c:ptCount val="1"/>
                <c:pt idx="0">
                  <c:v>0.5</c:v>
                </c:pt>
              </c:numCache>
            </c:numRef>
          </c:val>
        </c:ser>
        <c:overlap val="100"/>
        <c:axId val="175285376"/>
        <c:axId val="175286912"/>
      </c:barChart>
      <c:catAx>
        <c:axId val="175285376"/>
        <c:scaling>
          <c:orientation val="minMax"/>
        </c:scaling>
        <c:delete val="1"/>
        <c:axPos val="b"/>
        <c:tickLblPos val="none"/>
        <c:crossAx val="175286912"/>
        <c:crosses val="autoZero"/>
        <c:auto val="1"/>
        <c:lblAlgn val="ctr"/>
        <c:lblOffset val="100"/>
      </c:catAx>
      <c:valAx>
        <c:axId val="175286912"/>
        <c:scaling>
          <c:orientation val="minMax"/>
          <c:max val="100"/>
          <c:min val="0"/>
        </c:scaling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 rot="0" vert="wordArtVert"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>
            <c:manualLayout>
              <c:xMode val="edge"/>
              <c:yMode val="edge"/>
              <c:x val="2.5000000000000001E-2"/>
              <c:y val="1.3344634004082841E-2"/>
            </c:manualLayout>
          </c:layout>
        </c:title>
        <c:numFmt formatCode="#,##0" sourceLinked="0"/>
        <c:tickLblPos val="nextTo"/>
        <c:crossAx val="175285376"/>
        <c:crosses val="autoZero"/>
        <c:crossBetween val="between"/>
        <c:majorUnit val="20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60501330491041849"/>
          <c:y val="0.14032256833007123"/>
          <c:w val="0.38228837126832638"/>
          <c:h val="0.72339523910116632"/>
        </c:manualLayout>
      </c:layout>
    </c:legend>
    <c:plotVisOnly val="1"/>
  </c:chart>
  <c:spPr>
    <a:solidFill>
      <a:schemeClr val="bg1"/>
    </a:solidFill>
    <a:ln>
      <a:noFill/>
    </a:ln>
  </c:spPr>
  <c:txPr>
    <a:bodyPr/>
    <a:lstStyle/>
    <a:p>
      <a:pPr>
        <a:defRPr sz="1800">
          <a:latin typeface="+mj-lt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37600240594925743"/>
          <c:y val="5.0925925925925923E-2"/>
          <c:w val="0.58640048118985044"/>
          <c:h val="0.78543632240544248"/>
        </c:manualLayout>
      </c:layout>
      <c:barChart>
        <c:barDir val="bar"/>
        <c:grouping val="clustered"/>
        <c:ser>
          <c:idx val="0"/>
          <c:order val="0"/>
          <c:dPt>
            <c:idx val="10"/>
            <c:spPr>
              <a:solidFill>
                <a:schemeClr val="accent3">
                  <a:lumMod val="75000"/>
                </a:schemeClr>
              </a:solidFill>
            </c:spPr>
          </c:dPt>
          <c:dLbls>
            <c:spPr>
              <a:solidFill>
                <a:schemeClr val="bg1"/>
              </a:solidFill>
            </c:spPr>
            <c:showVal val="1"/>
          </c:dLbls>
          <c:cat>
            <c:strRef>
              <c:f>Slide18!$A$1:$A$11</c:f>
              <c:strCache>
                <c:ptCount val="11"/>
                <c:pt idx="0">
                  <c:v>Europe</c:v>
                </c:pt>
                <c:pt idx="1">
                  <c:v>Latin America</c:v>
                </c:pt>
                <c:pt idx="2">
                  <c:v>Spain</c:v>
                </c:pt>
                <c:pt idx="3">
                  <c:v>Germany</c:v>
                </c:pt>
                <c:pt idx="4">
                  <c:v>France</c:v>
                </c:pt>
                <c:pt idx="5">
                  <c:v>United Kingdom</c:v>
                </c:pt>
                <c:pt idx="6">
                  <c:v>Mexico</c:v>
                </c:pt>
                <c:pt idx="7">
                  <c:v>Chile</c:v>
                </c:pt>
                <c:pt idx="8">
                  <c:v>Uruguay</c:v>
                </c:pt>
                <c:pt idx="9">
                  <c:v>Costa Rica (Undergraduates)</c:v>
                </c:pt>
                <c:pt idx="10">
                  <c:v>Costa Rica (Postgraduates)</c:v>
                </c:pt>
              </c:strCache>
            </c:strRef>
          </c:cat>
          <c:val>
            <c:numRef>
              <c:f>Slide18!$B$1:$B$11</c:f>
              <c:numCache>
                <c:formatCode>General</c:formatCode>
                <c:ptCount val="11"/>
                <c:pt idx="0">
                  <c:v>3.8</c:v>
                </c:pt>
                <c:pt idx="1">
                  <c:v>4.0999999999999996</c:v>
                </c:pt>
                <c:pt idx="2">
                  <c:v>3.7</c:v>
                </c:pt>
                <c:pt idx="3">
                  <c:v>3.8</c:v>
                </c:pt>
                <c:pt idx="4">
                  <c:v>3.8</c:v>
                </c:pt>
                <c:pt idx="5">
                  <c:v>3.8</c:v>
                </c:pt>
                <c:pt idx="6">
                  <c:v>4.0999999999999996</c:v>
                </c:pt>
                <c:pt idx="7">
                  <c:v>4.0999999999999996</c:v>
                </c:pt>
                <c:pt idx="8">
                  <c:v>4.0999999999999996</c:v>
                </c:pt>
                <c:pt idx="9">
                  <c:v>4.5</c:v>
                </c:pt>
                <c:pt idx="10">
                  <c:v>4.4000000000000004</c:v>
                </c:pt>
              </c:numCache>
            </c:numRef>
          </c:val>
        </c:ser>
        <c:gapWidth val="70"/>
        <c:axId val="175164032"/>
        <c:axId val="174880256"/>
      </c:barChart>
      <c:catAx>
        <c:axId val="17516403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Country</a:t>
                </a:r>
              </a:p>
            </c:rich>
          </c:tx>
          <c:layout>
            <c:manualLayout>
              <c:xMode val="edge"/>
              <c:yMode val="edge"/>
              <c:x val="1.5147197151172626E-2"/>
              <c:y val="0.34770073036926308"/>
            </c:manualLayout>
          </c:layout>
        </c:title>
        <c:tickLblPos val="nextTo"/>
        <c:crossAx val="174880256"/>
        <c:crosses val="autoZero"/>
        <c:auto val="1"/>
        <c:lblAlgn val="ctr"/>
        <c:lblOffset val="100"/>
      </c:catAx>
      <c:valAx>
        <c:axId val="174880256"/>
        <c:scaling>
          <c:orientation val="minMax"/>
          <c:max val="5"/>
          <c:min val="1"/>
        </c:scaling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Mean</a:t>
                </a:r>
              </a:p>
            </c:rich>
          </c:tx>
          <c:layout/>
        </c:title>
        <c:numFmt formatCode="#,##0" sourceLinked="0"/>
        <c:tickLblPos val="nextTo"/>
        <c:crossAx val="175164032"/>
        <c:crosses val="autoZero"/>
        <c:crossBetween val="between"/>
        <c:majorUnit val="1"/>
      </c:valAx>
      <c:spPr>
        <a:ln>
          <a:solidFill>
            <a:sysClr val="windowText" lastClr="000000"/>
          </a:solidFill>
        </a:ln>
      </c:spPr>
    </c:plotArea>
    <c:plotVisOnly val="1"/>
  </c:chart>
  <c:spPr>
    <a:ln>
      <a:noFill/>
    </a:ln>
  </c:spPr>
  <c:txPr>
    <a:bodyPr/>
    <a:lstStyle/>
    <a:p>
      <a:pPr>
        <a:defRPr sz="1800">
          <a:latin typeface="+mj-lt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4465183298432951"/>
          <c:y val="1.9797306358602985E-2"/>
          <c:w val="0.83276651849312178"/>
          <c:h val="0.4712393432572754"/>
        </c:manualLayout>
      </c:layout>
      <c:lineChart>
        <c:grouping val="standard"/>
        <c:ser>
          <c:idx val="0"/>
          <c:order val="0"/>
          <c:tx>
            <c:strRef>
              <c:f>'[3]Import y trabajo lo da'!$B$1</c:f>
              <c:strCache>
                <c:ptCount val="1"/>
                <c:pt idx="0">
                  <c:v>Importance for you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5"/>
          </c:marker>
          <c:cat>
            <c:strRef>
              <c:f>Slide19!$A$2:$A$13</c:f>
              <c:strCache>
                <c:ptCount val="12"/>
                <c:pt idx="0">
                  <c:v>Opportunity to keep on learning</c:v>
                </c:pt>
                <c:pt idx="1">
                  <c:v>Do something to benefit society</c:v>
                </c:pt>
                <c:pt idx="2">
                  <c:v>Possibility to apply knowledge acquired</c:v>
                </c:pt>
                <c:pt idx="3">
                  <c:v>Opportunity to apply personal ideas</c:v>
                </c:pt>
                <c:pt idx="4">
                  <c:v>Functions performed</c:v>
                </c:pt>
                <c:pt idx="5">
                  <c:v>Professional recognition </c:v>
                </c:pt>
                <c:pt idx="6">
                  <c:v>Job security</c:v>
                </c:pt>
                <c:pt idx="7">
                  <c:v>Job environment</c:v>
                </c:pt>
                <c:pt idx="8">
                  <c:v>Salary</c:v>
                </c:pt>
                <c:pt idx="9">
                  <c:v>Possibility for promotion</c:v>
                </c:pt>
                <c:pt idx="10">
                  <c:v>Possibility of having free time after work</c:v>
                </c:pt>
                <c:pt idx="11">
                  <c:v>Hierarchical position</c:v>
                </c:pt>
              </c:strCache>
            </c:strRef>
          </c:cat>
          <c:val>
            <c:numRef>
              <c:f>'[3]Import y trabajo lo da'!$B$2:$B$13</c:f>
              <c:numCache>
                <c:formatCode>General</c:formatCode>
                <c:ptCount val="12"/>
                <c:pt idx="0">
                  <c:v>4.7194570135746661</c:v>
                </c:pt>
                <c:pt idx="1">
                  <c:v>4.6696832579185461</c:v>
                </c:pt>
                <c:pt idx="2">
                  <c:v>4.6515837104072375</c:v>
                </c:pt>
                <c:pt idx="3">
                  <c:v>4.5158371040723972</c:v>
                </c:pt>
                <c:pt idx="4">
                  <c:v>4.4253393665158365</c:v>
                </c:pt>
                <c:pt idx="5">
                  <c:v>4.4117647058823559</c:v>
                </c:pt>
                <c:pt idx="6">
                  <c:v>4.2941176470588198</c:v>
                </c:pt>
                <c:pt idx="7">
                  <c:v>4.1447963800904972</c:v>
                </c:pt>
                <c:pt idx="8">
                  <c:v>4.0135746606334788</c:v>
                </c:pt>
                <c:pt idx="9">
                  <c:v>3.8009049773755659</c:v>
                </c:pt>
                <c:pt idx="10">
                  <c:v>3.6787330316742084</c:v>
                </c:pt>
                <c:pt idx="11">
                  <c:v>3.4932126696832571</c:v>
                </c:pt>
              </c:numCache>
            </c:numRef>
          </c:val>
        </c:ser>
        <c:ser>
          <c:idx val="1"/>
          <c:order val="1"/>
          <c:tx>
            <c:strRef>
              <c:f>'[3]Import y trabajo lo da'!$C$1</c:f>
              <c:strCache>
                <c:ptCount val="1"/>
                <c:pt idx="0">
                  <c:v>Work provides you</c:v>
                </c:pt>
              </c:strCache>
            </c:strRef>
          </c:tx>
          <c:spPr>
            <a:ln>
              <a:noFill/>
            </a:ln>
          </c:spPr>
          <c:marker>
            <c:symbol val="square"/>
            <c:size val="5"/>
          </c:marker>
          <c:cat>
            <c:strRef>
              <c:f>Slide19!$A$2:$A$13</c:f>
              <c:strCache>
                <c:ptCount val="12"/>
                <c:pt idx="0">
                  <c:v>Opportunity to keep on learning</c:v>
                </c:pt>
                <c:pt idx="1">
                  <c:v>Do something to benefit society</c:v>
                </c:pt>
                <c:pt idx="2">
                  <c:v>Possibility to apply knowledge acquired</c:v>
                </c:pt>
                <c:pt idx="3">
                  <c:v>Opportunity to apply personal ideas</c:v>
                </c:pt>
                <c:pt idx="4">
                  <c:v>Functions performed</c:v>
                </c:pt>
                <c:pt idx="5">
                  <c:v>Professional recognition </c:v>
                </c:pt>
                <c:pt idx="6">
                  <c:v>Job security</c:v>
                </c:pt>
                <c:pt idx="7">
                  <c:v>Job environment</c:v>
                </c:pt>
                <c:pt idx="8">
                  <c:v>Salary</c:v>
                </c:pt>
                <c:pt idx="9">
                  <c:v>Possibility for promotion</c:v>
                </c:pt>
                <c:pt idx="10">
                  <c:v>Possibility of having free time after work</c:v>
                </c:pt>
                <c:pt idx="11">
                  <c:v>Hierarchical position</c:v>
                </c:pt>
              </c:strCache>
            </c:strRef>
          </c:cat>
          <c:val>
            <c:numRef>
              <c:f>'[3]Import y trabajo lo da'!$C$2:$C$13</c:f>
              <c:numCache>
                <c:formatCode>General</c:formatCode>
                <c:ptCount val="12"/>
                <c:pt idx="0">
                  <c:v>4.4272727272727224</c:v>
                </c:pt>
                <c:pt idx="1">
                  <c:v>4.4636363636363674</c:v>
                </c:pt>
                <c:pt idx="2">
                  <c:v>4.1454545454545411</c:v>
                </c:pt>
                <c:pt idx="3">
                  <c:v>4.2409090909090903</c:v>
                </c:pt>
                <c:pt idx="4">
                  <c:v>4.1727272727272684</c:v>
                </c:pt>
                <c:pt idx="5">
                  <c:v>4.1863636363636365</c:v>
                </c:pt>
                <c:pt idx="6">
                  <c:v>4.1636363636363605</c:v>
                </c:pt>
                <c:pt idx="7">
                  <c:v>3.9363636363636365</c:v>
                </c:pt>
                <c:pt idx="8">
                  <c:v>3.8136363636363644</c:v>
                </c:pt>
                <c:pt idx="9">
                  <c:v>3.331818181818178</c:v>
                </c:pt>
                <c:pt idx="10">
                  <c:v>3.4590909090909085</c:v>
                </c:pt>
                <c:pt idx="11">
                  <c:v>3.6136363636363642</c:v>
                </c:pt>
              </c:numCache>
            </c:numRef>
          </c:val>
        </c:ser>
        <c:hiLowLines>
          <c:spPr>
            <a:ln w="15875"/>
          </c:spPr>
        </c:hiLowLines>
        <c:marker val="1"/>
        <c:axId val="177608960"/>
        <c:axId val="177615232"/>
      </c:lineChart>
      <c:catAx>
        <c:axId val="1776089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Aspects related to job</a:t>
                </a:r>
              </a:p>
            </c:rich>
          </c:tx>
          <c:layout>
            <c:manualLayout>
              <c:xMode val="edge"/>
              <c:yMode val="edge"/>
              <c:x val="0.27737150460845067"/>
              <c:y val="0.93833366773363658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77615232"/>
        <c:crosses val="autoZero"/>
        <c:auto val="1"/>
        <c:lblAlgn val="ctr"/>
        <c:lblOffset val="100"/>
      </c:catAx>
      <c:valAx>
        <c:axId val="177615232"/>
        <c:scaling>
          <c:orientation val="minMax"/>
          <c:max val="5"/>
          <c:min val="1"/>
        </c:scaling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Mean</a:t>
                </a:r>
              </a:p>
            </c:rich>
          </c:tx>
          <c:layout>
            <c:manualLayout>
              <c:xMode val="edge"/>
              <c:yMode val="edge"/>
              <c:x val="7.4650077760497674E-2"/>
              <c:y val="0.20052186907293523"/>
            </c:manualLayout>
          </c:layout>
        </c:title>
        <c:numFmt formatCode="#,##0" sourceLinked="0"/>
        <c:tickLblPos val="nextTo"/>
        <c:crossAx val="177608960"/>
        <c:crosses val="autoZero"/>
        <c:crossBetween val="between"/>
        <c:majorUnit val="1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23325932741583993"/>
          <c:y val="0.28021345626821703"/>
          <c:w val="0.26723584901809416"/>
          <c:h val="0.14266598332013244"/>
        </c:manualLayout>
      </c:layout>
      <c:spPr>
        <a:solidFill>
          <a:schemeClr val="bg1"/>
        </a:solidFill>
      </c:spPr>
    </c:legend>
    <c:plotVisOnly val="1"/>
    <c:dispBlanksAs val="gap"/>
  </c:chart>
  <c:spPr>
    <a:ln>
      <a:noFill/>
    </a:ln>
  </c:spPr>
  <c:txPr>
    <a:bodyPr/>
    <a:lstStyle/>
    <a:p>
      <a:pPr>
        <a:defRPr sz="1800">
          <a:latin typeface="+mj-lt"/>
        </a:defRPr>
      </a:pPr>
      <a:endParaRPr lang="en-US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28107852143482093"/>
          <c:y val="5.0925925925925923E-2"/>
          <c:w val="0.51522703412073489"/>
          <c:h val="0.63810987168270683"/>
        </c:manualLayout>
      </c:layout>
      <c:barChart>
        <c:barDir val="bar"/>
        <c:grouping val="clustered"/>
        <c:ser>
          <c:idx val="0"/>
          <c:order val="0"/>
          <c:dLbls>
            <c:dLbl>
              <c:idx val="2"/>
              <c:spPr>
                <a:noFill/>
              </c:spPr>
              <c:txPr>
                <a:bodyPr/>
                <a:lstStyle/>
                <a:p>
                  <a:pPr>
                    <a:defRPr/>
                  </a:pPr>
                  <a:endParaRPr lang="en-US"/>
                </a:p>
              </c:txPr>
            </c:dLbl>
            <c:spPr>
              <a:solidFill>
                <a:schemeClr val="bg1"/>
              </a:solidFill>
            </c:spPr>
            <c:showVal val="1"/>
          </c:dLbls>
          <c:cat>
            <c:strRef>
              <c:f>Slide20!$B$2:$B$4</c:f>
              <c:strCache>
                <c:ptCount val="3"/>
                <c:pt idx="0">
                  <c:v>Low</c:v>
                </c:pt>
                <c:pt idx="1">
                  <c:v>Medium</c:v>
                </c:pt>
                <c:pt idx="2">
                  <c:v>High</c:v>
                </c:pt>
              </c:strCache>
            </c:strRef>
          </c:cat>
          <c:val>
            <c:numRef>
              <c:f>Slide20!$C$2:$C$4</c:f>
              <c:numCache>
                <c:formatCode>General</c:formatCode>
                <c:ptCount val="3"/>
                <c:pt idx="0">
                  <c:v>3.8</c:v>
                </c:pt>
                <c:pt idx="1">
                  <c:v>4.3</c:v>
                </c:pt>
                <c:pt idx="2">
                  <c:v>4.5</c:v>
                </c:pt>
              </c:numCache>
            </c:numRef>
          </c:val>
        </c:ser>
        <c:gapWidth val="62"/>
        <c:axId val="177665152"/>
        <c:axId val="177667072"/>
      </c:barChart>
      <c:catAx>
        <c:axId val="17766515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Relationship</a:t>
                </a:r>
              </a:p>
            </c:rich>
          </c:tx>
          <c:layout/>
        </c:title>
        <c:tickLblPos val="nextTo"/>
        <c:crossAx val="177667072"/>
        <c:crosses val="autoZero"/>
        <c:auto val="1"/>
        <c:lblAlgn val="ctr"/>
        <c:lblOffset val="100"/>
      </c:catAx>
      <c:valAx>
        <c:axId val="177667072"/>
        <c:scaling>
          <c:orientation val="minMax"/>
          <c:max val="5"/>
          <c:min val="1"/>
        </c:scaling>
        <c:axPos val="b"/>
        <c:majorGridlines>
          <c:spPr>
            <a:ln>
              <a:solidFill>
                <a:sysClr val="window" lastClr="FFFFFF">
                  <a:lumMod val="75000"/>
                </a:sys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Mean</a:t>
                </a:r>
              </a:p>
            </c:rich>
          </c:tx>
          <c:layout/>
        </c:title>
        <c:numFmt formatCode="#,##0" sourceLinked="0"/>
        <c:tickLblPos val="nextTo"/>
        <c:crossAx val="177665152"/>
        <c:crosses val="autoZero"/>
        <c:crossBetween val="between"/>
        <c:majorUnit val="1"/>
      </c:valAx>
      <c:spPr>
        <a:ln>
          <a:noFill/>
        </a:ln>
      </c:spPr>
    </c:plotArea>
    <c:plotVisOnly val="1"/>
  </c:chart>
  <c:txPr>
    <a:bodyPr/>
    <a:lstStyle/>
    <a:p>
      <a:pPr>
        <a:defRPr sz="1400">
          <a:latin typeface="+mj-lt"/>
        </a:defRPr>
      </a:pPr>
      <a:endParaRPr lang="en-US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bar"/>
        <c:grouping val="clustered"/>
        <c:ser>
          <c:idx val="0"/>
          <c:order val="0"/>
          <c:spPr>
            <a:solidFill>
              <a:schemeClr val="tx2"/>
            </a:solidFill>
          </c:spPr>
          <c:dLbls>
            <c:numFmt formatCode="#,##0.0" sourceLinked="0"/>
            <c:showVal val="1"/>
          </c:dLbls>
          <c:cat>
            <c:strRef>
              <c:f>Slide20!$B$6:$B$8</c:f>
              <c:strCache>
                <c:ptCount val="3"/>
                <c:pt idx="0">
                  <c:v>Private</c:v>
                </c:pt>
                <c:pt idx="1">
                  <c:v>Government  agencies</c:v>
                </c:pt>
                <c:pt idx="2">
                  <c:v>Self or Familiar</c:v>
                </c:pt>
              </c:strCache>
            </c:strRef>
          </c:cat>
          <c:val>
            <c:numRef>
              <c:f>Slide20!$C$6:$C$8</c:f>
              <c:numCache>
                <c:formatCode>General</c:formatCode>
                <c:ptCount val="3"/>
                <c:pt idx="0">
                  <c:v>4</c:v>
                </c:pt>
                <c:pt idx="1">
                  <c:v>4.4000000000000004</c:v>
                </c:pt>
                <c:pt idx="2">
                  <c:v>4.5</c:v>
                </c:pt>
              </c:numCache>
            </c:numRef>
          </c:val>
        </c:ser>
        <c:gapWidth val="61"/>
        <c:axId val="177773184"/>
        <c:axId val="177677440"/>
      </c:barChart>
      <c:catAx>
        <c:axId val="17777318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Type of institution</a:t>
                </a:r>
              </a:p>
            </c:rich>
          </c:tx>
          <c:layout/>
        </c:title>
        <c:tickLblPos val="nextTo"/>
        <c:crossAx val="177677440"/>
        <c:crosses val="autoZero"/>
        <c:auto val="1"/>
        <c:lblAlgn val="ctr"/>
        <c:lblOffset val="100"/>
      </c:catAx>
      <c:valAx>
        <c:axId val="177677440"/>
        <c:scaling>
          <c:orientation val="minMax"/>
          <c:max val="5"/>
          <c:min val="1"/>
        </c:scaling>
        <c:axPos val="b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Mean</a:t>
                </a:r>
              </a:p>
            </c:rich>
          </c:tx>
          <c:layout/>
        </c:title>
        <c:numFmt formatCode="#,##0" sourceLinked="0"/>
        <c:tickLblPos val="nextTo"/>
        <c:crossAx val="177773184"/>
        <c:crosses val="autoZero"/>
        <c:crossBetween val="between"/>
        <c:majorUnit val="1"/>
      </c:valAx>
      <c:spPr>
        <a:ln>
          <a:noFill/>
        </a:ln>
      </c:spPr>
    </c:plotArea>
    <c:plotVisOnly val="1"/>
  </c:chart>
  <c:txPr>
    <a:bodyPr/>
    <a:lstStyle/>
    <a:p>
      <a:pPr>
        <a:defRPr sz="1400">
          <a:latin typeface="+mj-lt"/>
        </a:defRPr>
      </a:pPr>
      <a:endParaRPr lang="en-US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748625-2347-4F71-9AE6-4F31EB09BA37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CR"/>
        </a:p>
      </dgm:t>
    </dgm:pt>
    <dgm:pt modelId="{EEEF6016-A6FE-4484-A3BB-D5CF9AC6BEBA}">
      <dgm:prSet phldrT="[Texto]"/>
      <dgm:spPr/>
      <dgm:t>
        <a:bodyPr/>
        <a:lstStyle/>
        <a:p>
          <a:pPr algn="l"/>
          <a:r>
            <a:rPr lang="en-US" noProof="0" smtClean="0">
              <a:latin typeface="Aparajita" pitchFamily="34" charset="0"/>
              <a:cs typeface="Aparajita" pitchFamily="34" charset="0"/>
            </a:rPr>
            <a:t>Population</a:t>
          </a:r>
          <a:endParaRPr lang="en-US" b="1" noProof="0">
            <a:latin typeface="Aparajita" pitchFamily="34" charset="0"/>
            <a:cs typeface="Aparajita" pitchFamily="34" charset="0"/>
          </a:endParaRPr>
        </a:p>
      </dgm:t>
    </dgm:pt>
    <dgm:pt modelId="{CF4AC5C0-4A00-4423-B0CF-CC7084CE88B3}" type="parTrans" cxnId="{73BBBA44-DFAB-4264-844C-1BD0003A7A78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D9CC0DFB-543C-4DB3-8D81-48422D106729}" type="sibTrans" cxnId="{73BBBA44-DFAB-4264-844C-1BD0003A7A78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9AAB2DC3-A28F-4D58-A2CA-BBA337423E81}">
      <dgm:prSet phldrT="[Texto]" custT="1"/>
      <dgm:spPr/>
      <dgm:t>
        <a:bodyPr/>
        <a:lstStyle/>
        <a:p>
          <a:r>
            <a:rPr lang="en-US" sz="2000" noProof="0" smtClean="0">
              <a:latin typeface="Aparajita" pitchFamily="34" charset="0"/>
              <a:cs typeface="Aparajita" pitchFamily="34" charset="0"/>
            </a:rPr>
            <a:t>People who graduated between 2003 and 2010 from the ten graduate programs included in the study</a:t>
          </a:r>
          <a:endParaRPr lang="en-US" sz="2000" noProof="0">
            <a:latin typeface="Aparajita" pitchFamily="34" charset="0"/>
            <a:cs typeface="Aparajita" pitchFamily="34" charset="0"/>
          </a:endParaRPr>
        </a:p>
      </dgm:t>
    </dgm:pt>
    <dgm:pt modelId="{AE22551E-01E5-4CAD-BD26-E24B52EABCED}" type="parTrans" cxnId="{593D65EC-28A5-4A94-9702-A657EB147291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ED4B0FB7-7F59-4535-A44C-25F66649A7F9}" type="sibTrans" cxnId="{593D65EC-28A5-4A94-9702-A657EB147291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7D442A8E-BA9F-4211-9C37-010C50B7B0F6}">
      <dgm:prSet phldrT="[Texto]"/>
      <dgm:spPr/>
      <dgm:t>
        <a:bodyPr/>
        <a:lstStyle/>
        <a:p>
          <a:pPr algn="l"/>
          <a:r>
            <a:rPr lang="en-US" noProof="0" smtClean="0">
              <a:latin typeface="Aparajita" pitchFamily="34" charset="0"/>
              <a:cs typeface="Aparajita" pitchFamily="34" charset="0"/>
            </a:rPr>
            <a:t>Sampling Frame</a:t>
          </a:r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7C23B329-6878-441D-9589-8F49ADD13CFB}" type="parTrans" cxnId="{F5F5555A-99DD-4882-81F0-A4DFB4BBC7CB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41C00C03-9030-4F0B-B04A-BACBA3E867F1}" type="sibTrans" cxnId="{F5F5555A-99DD-4882-81F0-A4DFB4BBC7CB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3576C6CB-6744-480C-B407-CFD02CCF3691}">
      <dgm:prSet phldrT="[Texto]" custT="1"/>
      <dgm:spPr/>
      <dgm:t>
        <a:bodyPr/>
        <a:lstStyle/>
        <a:p>
          <a:r>
            <a:rPr lang="en-US" sz="2400" noProof="0" smtClean="0">
              <a:latin typeface="Aparajita" pitchFamily="34" charset="0"/>
              <a:cs typeface="Aparajita" pitchFamily="34" charset="0"/>
            </a:rPr>
            <a:t>432 people </a:t>
          </a:r>
          <a:r>
            <a:rPr lang="en-US" sz="2400" noProof="0" smtClean="0">
              <a:latin typeface="Aparajita" pitchFamily="34" charset="0"/>
              <a:cs typeface="Aparajita" pitchFamily="34" charset="0"/>
              <a:sym typeface="Wingdings"/>
            </a:rPr>
            <a:t></a:t>
          </a:r>
          <a:r>
            <a:rPr lang="en-US" sz="2400" noProof="0" smtClean="0">
              <a:latin typeface="Aparajita" pitchFamily="34" charset="0"/>
              <a:cs typeface="Aparajita" pitchFamily="34" charset="0"/>
            </a:rPr>
            <a:t> Census</a:t>
          </a:r>
          <a:endParaRPr lang="en-US" sz="2400" noProof="0">
            <a:latin typeface="Aparajita" pitchFamily="34" charset="0"/>
            <a:cs typeface="Aparajita" pitchFamily="34" charset="0"/>
          </a:endParaRPr>
        </a:p>
      </dgm:t>
    </dgm:pt>
    <dgm:pt modelId="{E4F79669-E91B-4378-991F-0F8F37A9B4CD}" type="parTrans" cxnId="{0E282E20-F867-4468-8134-D4976EA6BF73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96187E56-8EB5-4DE2-B8B1-3034638916CD}" type="sibTrans" cxnId="{0E282E20-F867-4468-8134-D4976EA6BF73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72E2BB69-C708-4B6F-8554-2D1A65CB8667}">
      <dgm:prSet phldrT="[Texto]"/>
      <dgm:spPr/>
      <dgm:t>
        <a:bodyPr/>
        <a:lstStyle/>
        <a:p>
          <a:pPr algn="l"/>
          <a:r>
            <a:rPr lang="en-US" noProof="0" smtClean="0">
              <a:latin typeface="Aparajita" pitchFamily="34" charset="0"/>
              <a:cs typeface="Aparajita" pitchFamily="34" charset="0"/>
            </a:rPr>
            <a:t>Technique</a:t>
          </a:r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FE804D07-B408-47C8-BC30-3A7175619C48}" type="parTrans" cxnId="{5B2ADCD7-025D-4B70-BF65-E63FB793A150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72A29EB2-2CF3-4C82-8C5A-7AB8FC80B0A5}" type="sibTrans" cxnId="{5B2ADCD7-025D-4B70-BF65-E63FB793A150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60B37B5A-42ED-4A76-B7E3-6CD7227D7619}">
      <dgm:prSet phldrT="[Texto]" custT="1"/>
      <dgm:spPr/>
      <dgm:t>
        <a:bodyPr/>
        <a:lstStyle/>
        <a:p>
          <a:r>
            <a:rPr lang="en-US" sz="2400" noProof="0" smtClean="0">
              <a:latin typeface="Aparajita" pitchFamily="34" charset="0"/>
              <a:cs typeface="Aparajita" pitchFamily="34" charset="0"/>
            </a:rPr>
            <a:t>Survey with an online questionnaire </a:t>
          </a:r>
          <a:r>
            <a:rPr lang="en-US" sz="2400" noProof="0" smtClean="0">
              <a:latin typeface="Aparajita" pitchFamily="34" charset="0"/>
              <a:cs typeface="Aparajita" pitchFamily="34" charset="0"/>
              <a:sym typeface="Wingdings"/>
            </a:rPr>
            <a:t></a:t>
          </a:r>
          <a:r>
            <a:rPr lang="en-US" sz="2400" noProof="0" smtClean="0">
              <a:latin typeface="Aparajita" pitchFamily="34" charset="0"/>
              <a:cs typeface="Aparajita" pitchFamily="34" charset="0"/>
            </a:rPr>
            <a:t> Contact: email &amp; phone calls</a:t>
          </a:r>
          <a:endParaRPr lang="en-US" sz="2400" noProof="0">
            <a:latin typeface="Aparajita" pitchFamily="34" charset="0"/>
            <a:cs typeface="Aparajita" pitchFamily="34" charset="0"/>
          </a:endParaRPr>
        </a:p>
      </dgm:t>
    </dgm:pt>
    <dgm:pt modelId="{857C6A79-AE53-4A7B-8A2B-C1E700552680}" type="parTrans" cxnId="{BBE44F8B-F32A-43F2-9FF8-AEF390425FD3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0B4AA5BE-7605-475A-ACC0-FA1CD2E6802F}" type="sibTrans" cxnId="{BBE44F8B-F32A-43F2-9FF8-AEF390425FD3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5E397867-620E-4429-96B2-78E01A1B4617}">
      <dgm:prSet phldrT="[Texto]"/>
      <dgm:spPr/>
      <dgm:t>
        <a:bodyPr/>
        <a:lstStyle/>
        <a:p>
          <a:pPr algn="l"/>
          <a:r>
            <a:rPr lang="en-US" noProof="0" smtClean="0">
              <a:latin typeface="Aparajita" pitchFamily="34" charset="0"/>
              <a:cs typeface="Aparajita" pitchFamily="34" charset="0"/>
            </a:rPr>
            <a:t>Field Work</a:t>
          </a:r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4D35FFA8-D28B-4118-8507-2D9D54C6E4CB}" type="parTrans" cxnId="{59EE0489-CB81-4566-95EF-B30832B164BD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8D4C8769-71F8-4F07-BD26-D21AC8382C4A}" type="sibTrans" cxnId="{59EE0489-CB81-4566-95EF-B30832B164BD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A0BE25F2-CC03-4F4F-BDBC-825907592B9D}">
      <dgm:prSet phldrT="[Texto]"/>
      <dgm:spPr/>
      <dgm:t>
        <a:bodyPr/>
        <a:lstStyle/>
        <a:p>
          <a:pPr algn="l"/>
          <a:r>
            <a:rPr lang="en-US" noProof="0" smtClean="0">
              <a:latin typeface="Aparajita" pitchFamily="34" charset="0"/>
              <a:cs typeface="Aparajita" pitchFamily="34" charset="0"/>
            </a:rPr>
            <a:t>Response Rate</a:t>
          </a:r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F3794C26-3C45-43F4-A5BC-E45A5A60214D}" type="parTrans" cxnId="{5371427C-4200-4603-ABBD-0ABB40492997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22150EF4-4E78-460A-A629-874CFBE4555A}" type="sibTrans" cxnId="{5371427C-4200-4603-ABBD-0ABB40492997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E591AA0B-D08E-4361-BEAF-B201B0B4EFBC}">
      <dgm:prSet phldrT="[Texto]" custT="1"/>
      <dgm:spPr/>
      <dgm:t>
        <a:bodyPr/>
        <a:lstStyle/>
        <a:p>
          <a:r>
            <a:rPr lang="en-US" sz="2400" noProof="0" smtClean="0">
              <a:latin typeface="Aparajita" pitchFamily="34" charset="0"/>
              <a:cs typeface="Aparajita" pitchFamily="34" charset="0"/>
            </a:rPr>
            <a:t>September 13 to December 12, 2011</a:t>
          </a:r>
          <a:endParaRPr lang="en-US" sz="2400" noProof="0">
            <a:latin typeface="Aparajita" pitchFamily="34" charset="0"/>
            <a:cs typeface="Aparajita" pitchFamily="34" charset="0"/>
          </a:endParaRPr>
        </a:p>
      </dgm:t>
    </dgm:pt>
    <dgm:pt modelId="{2C87EC8E-A3F0-4C6F-8494-2003956BB399}" type="parTrans" cxnId="{9B53FDE3-C307-419B-B875-80C8FD6BE827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24C31A08-863A-4B71-9A63-AC81742101A7}" type="sibTrans" cxnId="{9B53FDE3-C307-419B-B875-80C8FD6BE827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51ACDF1E-C9BF-4522-AE39-2DA34948FBAA}">
      <dgm:prSet phldrT="[Texto]" custT="1"/>
      <dgm:spPr/>
      <dgm:t>
        <a:bodyPr/>
        <a:lstStyle/>
        <a:p>
          <a:r>
            <a:rPr lang="en-US" sz="2400" noProof="0" smtClean="0">
              <a:latin typeface="Aparajita" pitchFamily="34" charset="0"/>
              <a:cs typeface="Aparajita" pitchFamily="34" charset="0"/>
            </a:rPr>
            <a:t>87.5% (378 answers)</a:t>
          </a:r>
          <a:endParaRPr lang="en-US" sz="2400" noProof="0">
            <a:latin typeface="Aparajita" pitchFamily="34" charset="0"/>
            <a:cs typeface="Aparajita" pitchFamily="34" charset="0"/>
          </a:endParaRPr>
        </a:p>
      </dgm:t>
    </dgm:pt>
    <dgm:pt modelId="{89698C2B-1732-45D0-AD60-EFBD7E4BE19D}" type="parTrans" cxnId="{5A45CE74-E3A3-4EF5-A973-BDD8A0495AEC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27CD4541-2220-42DB-8B84-2C3ECF26670C}" type="sibTrans" cxnId="{5A45CE74-E3A3-4EF5-A973-BDD8A0495AEC}">
      <dgm:prSet/>
      <dgm:spPr/>
      <dgm:t>
        <a:bodyPr/>
        <a:lstStyle/>
        <a:p>
          <a:endParaRPr lang="en-US" noProof="0">
            <a:latin typeface="Aparajita" pitchFamily="34" charset="0"/>
            <a:cs typeface="Aparajita" pitchFamily="34" charset="0"/>
          </a:endParaRPr>
        </a:p>
      </dgm:t>
    </dgm:pt>
    <dgm:pt modelId="{E6334866-1C51-4B9D-8651-14A62F642C0C}" type="pres">
      <dgm:prSet presAssocID="{6E748625-2347-4F71-9AE6-4F31EB09BA3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ED2ACEDD-7604-468E-871B-F328878E85E7}" type="pres">
      <dgm:prSet presAssocID="{EEEF6016-A6FE-4484-A3BB-D5CF9AC6BEBA}" presName="linNode" presStyleCnt="0"/>
      <dgm:spPr/>
      <dgm:t>
        <a:bodyPr/>
        <a:lstStyle/>
        <a:p>
          <a:endParaRPr lang="es-CR"/>
        </a:p>
      </dgm:t>
    </dgm:pt>
    <dgm:pt modelId="{8EECDC25-B845-4435-A0D7-5ECFBECCA6DC}" type="pres">
      <dgm:prSet presAssocID="{EEEF6016-A6FE-4484-A3BB-D5CF9AC6BEBA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838669F4-FBB0-4634-93A7-3886BD56C71F}" type="pres">
      <dgm:prSet presAssocID="{EEEF6016-A6FE-4484-A3BB-D5CF9AC6BEBA}" presName="descendantText" presStyleLbl="alignAccFollowNode1" presStyleIdx="0" presStyleCnt="5" custScaleY="106281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AE1DD41F-B862-488C-A75F-A1FB7BA636D9}" type="pres">
      <dgm:prSet presAssocID="{D9CC0DFB-543C-4DB3-8D81-48422D106729}" presName="sp" presStyleCnt="0"/>
      <dgm:spPr/>
      <dgm:t>
        <a:bodyPr/>
        <a:lstStyle/>
        <a:p>
          <a:endParaRPr lang="es-CR"/>
        </a:p>
      </dgm:t>
    </dgm:pt>
    <dgm:pt modelId="{220694D3-0BCB-425F-906F-E733213F0483}" type="pres">
      <dgm:prSet presAssocID="{7D442A8E-BA9F-4211-9C37-010C50B7B0F6}" presName="linNode" presStyleCnt="0"/>
      <dgm:spPr/>
      <dgm:t>
        <a:bodyPr/>
        <a:lstStyle/>
        <a:p>
          <a:endParaRPr lang="es-CR"/>
        </a:p>
      </dgm:t>
    </dgm:pt>
    <dgm:pt modelId="{E33AE480-B31B-4E86-83F3-75F72E13A205}" type="pres">
      <dgm:prSet presAssocID="{7D442A8E-BA9F-4211-9C37-010C50B7B0F6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108D8D79-E06A-4B90-9A4D-7B85F55EA43C}" type="pres">
      <dgm:prSet presAssocID="{7D442A8E-BA9F-4211-9C37-010C50B7B0F6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27622B9A-663A-4ACA-8BBA-0A0A6F1AA619}" type="pres">
      <dgm:prSet presAssocID="{41C00C03-9030-4F0B-B04A-BACBA3E867F1}" presName="sp" presStyleCnt="0"/>
      <dgm:spPr/>
      <dgm:t>
        <a:bodyPr/>
        <a:lstStyle/>
        <a:p>
          <a:endParaRPr lang="es-CR"/>
        </a:p>
      </dgm:t>
    </dgm:pt>
    <dgm:pt modelId="{CA7427C6-AEF9-4D59-802C-134773DF9C4D}" type="pres">
      <dgm:prSet presAssocID="{72E2BB69-C708-4B6F-8554-2D1A65CB8667}" presName="linNode" presStyleCnt="0"/>
      <dgm:spPr/>
      <dgm:t>
        <a:bodyPr/>
        <a:lstStyle/>
        <a:p>
          <a:endParaRPr lang="es-CR"/>
        </a:p>
      </dgm:t>
    </dgm:pt>
    <dgm:pt modelId="{8A87C805-200E-40B3-B87A-CD435BD596CF}" type="pres">
      <dgm:prSet presAssocID="{72E2BB69-C708-4B6F-8554-2D1A65CB8667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53BDA33C-A743-4AE0-AC9E-E7EDB734E0F3}" type="pres">
      <dgm:prSet presAssocID="{72E2BB69-C708-4B6F-8554-2D1A65CB8667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327554B6-4D8F-4779-BBE6-97E0F670B51C}" type="pres">
      <dgm:prSet presAssocID="{72A29EB2-2CF3-4C82-8C5A-7AB8FC80B0A5}" presName="sp" presStyleCnt="0"/>
      <dgm:spPr/>
      <dgm:t>
        <a:bodyPr/>
        <a:lstStyle/>
        <a:p>
          <a:endParaRPr lang="es-CR"/>
        </a:p>
      </dgm:t>
    </dgm:pt>
    <dgm:pt modelId="{8B4A9F11-E522-4FE3-B5CB-4F4328E97C87}" type="pres">
      <dgm:prSet presAssocID="{5E397867-620E-4429-96B2-78E01A1B4617}" presName="linNode" presStyleCnt="0"/>
      <dgm:spPr/>
      <dgm:t>
        <a:bodyPr/>
        <a:lstStyle/>
        <a:p>
          <a:endParaRPr lang="es-CR"/>
        </a:p>
      </dgm:t>
    </dgm:pt>
    <dgm:pt modelId="{74859BF0-B98E-45AD-B059-32CF085742A0}" type="pres">
      <dgm:prSet presAssocID="{5E397867-620E-4429-96B2-78E01A1B4617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9ACB5856-DBAC-416F-BCA1-F6E8BD9F1921}" type="pres">
      <dgm:prSet presAssocID="{5E397867-620E-4429-96B2-78E01A1B4617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C43DAF0E-D48B-48E9-972A-D3CBB74CEB9B}" type="pres">
      <dgm:prSet presAssocID="{8D4C8769-71F8-4F07-BD26-D21AC8382C4A}" presName="sp" presStyleCnt="0"/>
      <dgm:spPr/>
      <dgm:t>
        <a:bodyPr/>
        <a:lstStyle/>
        <a:p>
          <a:endParaRPr lang="es-CR"/>
        </a:p>
      </dgm:t>
    </dgm:pt>
    <dgm:pt modelId="{69D0AA18-DB31-4873-8688-905766559B73}" type="pres">
      <dgm:prSet presAssocID="{A0BE25F2-CC03-4F4F-BDBC-825907592B9D}" presName="linNode" presStyleCnt="0"/>
      <dgm:spPr/>
      <dgm:t>
        <a:bodyPr/>
        <a:lstStyle/>
        <a:p>
          <a:endParaRPr lang="es-CR"/>
        </a:p>
      </dgm:t>
    </dgm:pt>
    <dgm:pt modelId="{C39BB1E8-E141-44EE-948F-22A984E5F407}" type="pres">
      <dgm:prSet presAssocID="{A0BE25F2-CC03-4F4F-BDBC-825907592B9D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B25C760F-B5A2-42FC-9217-D179D20074C8}" type="pres">
      <dgm:prSet presAssocID="{A0BE25F2-CC03-4F4F-BDBC-825907592B9D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73BBBA44-DFAB-4264-844C-1BD0003A7A78}" srcId="{6E748625-2347-4F71-9AE6-4F31EB09BA37}" destId="{EEEF6016-A6FE-4484-A3BB-D5CF9AC6BEBA}" srcOrd="0" destOrd="0" parTransId="{CF4AC5C0-4A00-4423-B0CF-CC7084CE88B3}" sibTransId="{D9CC0DFB-543C-4DB3-8D81-48422D106729}"/>
    <dgm:cxn modelId="{0E282E20-F867-4468-8134-D4976EA6BF73}" srcId="{7D442A8E-BA9F-4211-9C37-010C50B7B0F6}" destId="{3576C6CB-6744-480C-B407-CFD02CCF3691}" srcOrd="0" destOrd="0" parTransId="{E4F79669-E91B-4378-991F-0F8F37A9B4CD}" sibTransId="{96187E56-8EB5-4DE2-B8B1-3034638916CD}"/>
    <dgm:cxn modelId="{F5F5555A-99DD-4882-81F0-A4DFB4BBC7CB}" srcId="{6E748625-2347-4F71-9AE6-4F31EB09BA37}" destId="{7D442A8E-BA9F-4211-9C37-010C50B7B0F6}" srcOrd="1" destOrd="0" parTransId="{7C23B329-6878-441D-9589-8F49ADD13CFB}" sibTransId="{41C00C03-9030-4F0B-B04A-BACBA3E867F1}"/>
    <dgm:cxn modelId="{A24EA18A-790C-49F2-9793-5D31EF7090EC}" type="presOf" srcId="{3576C6CB-6744-480C-B407-CFD02CCF3691}" destId="{108D8D79-E06A-4B90-9A4D-7B85F55EA43C}" srcOrd="0" destOrd="0" presId="urn:microsoft.com/office/officeart/2005/8/layout/vList5"/>
    <dgm:cxn modelId="{5371427C-4200-4603-ABBD-0ABB40492997}" srcId="{6E748625-2347-4F71-9AE6-4F31EB09BA37}" destId="{A0BE25F2-CC03-4F4F-BDBC-825907592B9D}" srcOrd="4" destOrd="0" parTransId="{F3794C26-3C45-43F4-A5BC-E45A5A60214D}" sibTransId="{22150EF4-4E78-460A-A629-874CFBE4555A}"/>
    <dgm:cxn modelId="{9B53FDE3-C307-419B-B875-80C8FD6BE827}" srcId="{5E397867-620E-4429-96B2-78E01A1B4617}" destId="{E591AA0B-D08E-4361-BEAF-B201B0B4EFBC}" srcOrd="0" destOrd="0" parTransId="{2C87EC8E-A3F0-4C6F-8494-2003956BB399}" sibTransId="{24C31A08-863A-4B71-9A63-AC81742101A7}"/>
    <dgm:cxn modelId="{DB4D3528-7C18-4C3C-8B94-6DDC51AEF7E0}" type="presOf" srcId="{6E748625-2347-4F71-9AE6-4F31EB09BA37}" destId="{E6334866-1C51-4B9D-8651-14A62F642C0C}" srcOrd="0" destOrd="0" presId="urn:microsoft.com/office/officeart/2005/8/layout/vList5"/>
    <dgm:cxn modelId="{A7DB662B-4D4B-45B4-9CE0-607A1F33E785}" type="presOf" srcId="{60B37B5A-42ED-4A76-B7E3-6CD7227D7619}" destId="{53BDA33C-A743-4AE0-AC9E-E7EDB734E0F3}" srcOrd="0" destOrd="0" presId="urn:microsoft.com/office/officeart/2005/8/layout/vList5"/>
    <dgm:cxn modelId="{CD2C85E3-A2D8-4135-8368-40984C64C03F}" type="presOf" srcId="{7D442A8E-BA9F-4211-9C37-010C50B7B0F6}" destId="{E33AE480-B31B-4E86-83F3-75F72E13A205}" srcOrd="0" destOrd="0" presId="urn:microsoft.com/office/officeart/2005/8/layout/vList5"/>
    <dgm:cxn modelId="{BB7DFD9E-C95B-4EB8-BF03-82E4A32CF96B}" type="presOf" srcId="{51ACDF1E-C9BF-4522-AE39-2DA34948FBAA}" destId="{B25C760F-B5A2-42FC-9217-D179D20074C8}" srcOrd="0" destOrd="0" presId="urn:microsoft.com/office/officeart/2005/8/layout/vList5"/>
    <dgm:cxn modelId="{5A45CE74-E3A3-4EF5-A973-BDD8A0495AEC}" srcId="{A0BE25F2-CC03-4F4F-BDBC-825907592B9D}" destId="{51ACDF1E-C9BF-4522-AE39-2DA34948FBAA}" srcOrd="0" destOrd="0" parTransId="{89698C2B-1732-45D0-AD60-EFBD7E4BE19D}" sibTransId="{27CD4541-2220-42DB-8B84-2C3ECF26670C}"/>
    <dgm:cxn modelId="{0A61A215-3ED7-4FDE-9C03-DB51B1D025D2}" type="presOf" srcId="{9AAB2DC3-A28F-4D58-A2CA-BBA337423E81}" destId="{838669F4-FBB0-4634-93A7-3886BD56C71F}" srcOrd="0" destOrd="0" presId="urn:microsoft.com/office/officeart/2005/8/layout/vList5"/>
    <dgm:cxn modelId="{59EE0489-CB81-4566-95EF-B30832B164BD}" srcId="{6E748625-2347-4F71-9AE6-4F31EB09BA37}" destId="{5E397867-620E-4429-96B2-78E01A1B4617}" srcOrd="3" destOrd="0" parTransId="{4D35FFA8-D28B-4118-8507-2D9D54C6E4CB}" sibTransId="{8D4C8769-71F8-4F07-BD26-D21AC8382C4A}"/>
    <dgm:cxn modelId="{F37A751C-DBF0-4DA9-AE61-4E2B95B7E259}" type="presOf" srcId="{5E397867-620E-4429-96B2-78E01A1B4617}" destId="{74859BF0-B98E-45AD-B059-32CF085742A0}" srcOrd="0" destOrd="0" presId="urn:microsoft.com/office/officeart/2005/8/layout/vList5"/>
    <dgm:cxn modelId="{80505643-1630-497B-A975-EB0BECCF25B4}" type="presOf" srcId="{EEEF6016-A6FE-4484-A3BB-D5CF9AC6BEBA}" destId="{8EECDC25-B845-4435-A0D7-5ECFBECCA6DC}" srcOrd="0" destOrd="0" presId="urn:microsoft.com/office/officeart/2005/8/layout/vList5"/>
    <dgm:cxn modelId="{BBE44F8B-F32A-43F2-9FF8-AEF390425FD3}" srcId="{72E2BB69-C708-4B6F-8554-2D1A65CB8667}" destId="{60B37B5A-42ED-4A76-B7E3-6CD7227D7619}" srcOrd="0" destOrd="0" parTransId="{857C6A79-AE53-4A7B-8A2B-C1E700552680}" sibTransId="{0B4AA5BE-7605-475A-ACC0-FA1CD2E6802F}"/>
    <dgm:cxn modelId="{BF6EC0A7-DCE8-4629-8944-827CAC844377}" type="presOf" srcId="{E591AA0B-D08E-4361-BEAF-B201B0B4EFBC}" destId="{9ACB5856-DBAC-416F-BCA1-F6E8BD9F1921}" srcOrd="0" destOrd="0" presId="urn:microsoft.com/office/officeart/2005/8/layout/vList5"/>
    <dgm:cxn modelId="{5B2ADCD7-025D-4B70-BF65-E63FB793A150}" srcId="{6E748625-2347-4F71-9AE6-4F31EB09BA37}" destId="{72E2BB69-C708-4B6F-8554-2D1A65CB8667}" srcOrd="2" destOrd="0" parTransId="{FE804D07-B408-47C8-BC30-3A7175619C48}" sibTransId="{72A29EB2-2CF3-4C82-8C5A-7AB8FC80B0A5}"/>
    <dgm:cxn modelId="{43140786-1D16-46DE-96D3-B3FDE1C4D99F}" type="presOf" srcId="{A0BE25F2-CC03-4F4F-BDBC-825907592B9D}" destId="{C39BB1E8-E141-44EE-948F-22A984E5F407}" srcOrd="0" destOrd="0" presId="urn:microsoft.com/office/officeart/2005/8/layout/vList5"/>
    <dgm:cxn modelId="{593D65EC-28A5-4A94-9702-A657EB147291}" srcId="{EEEF6016-A6FE-4484-A3BB-D5CF9AC6BEBA}" destId="{9AAB2DC3-A28F-4D58-A2CA-BBA337423E81}" srcOrd="0" destOrd="0" parTransId="{AE22551E-01E5-4CAD-BD26-E24B52EABCED}" sibTransId="{ED4B0FB7-7F59-4535-A44C-25F66649A7F9}"/>
    <dgm:cxn modelId="{7B5E8AA6-26CF-495F-8403-0B721E8239BC}" type="presOf" srcId="{72E2BB69-C708-4B6F-8554-2D1A65CB8667}" destId="{8A87C805-200E-40B3-B87A-CD435BD596CF}" srcOrd="0" destOrd="0" presId="urn:microsoft.com/office/officeart/2005/8/layout/vList5"/>
    <dgm:cxn modelId="{75801958-2CDF-434A-9513-DDBB8D4A329C}" type="presParOf" srcId="{E6334866-1C51-4B9D-8651-14A62F642C0C}" destId="{ED2ACEDD-7604-468E-871B-F328878E85E7}" srcOrd="0" destOrd="0" presId="urn:microsoft.com/office/officeart/2005/8/layout/vList5"/>
    <dgm:cxn modelId="{32462188-7020-45CA-8674-8ED6910FB945}" type="presParOf" srcId="{ED2ACEDD-7604-468E-871B-F328878E85E7}" destId="{8EECDC25-B845-4435-A0D7-5ECFBECCA6DC}" srcOrd="0" destOrd="0" presId="urn:microsoft.com/office/officeart/2005/8/layout/vList5"/>
    <dgm:cxn modelId="{B7670C3F-1A14-4009-8C7B-95A4C6369C43}" type="presParOf" srcId="{ED2ACEDD-7604-468E-871B-F328878E85E7}" destId="{838669F4-FBB0-4634-93A7-3886BD56C71F}" srcOrd="1" destOrd="0" presId="urn:microsoft.com/office/officeart/2005/8/layout/vList5"/>
    <dgm:cxn modelId="{A889E8DA-97C4-4C6E-A39D-31975BFCC32F}" type="presParOf" srcId="{E6334866-1C51-4B9D-8651-14A62F642C0C}" destId="{AE1DD41F-B862-488C-A75F-A1FB7BA636D9}" srcOrd="1" destOrd="0" presId="urn:microsoft.com/office/officeart/2005/8/layout/vList5"/>
    <dgm:cxn modelId="{A34BE125-AB9E-4AD1-812E-6F3C5D7742B8}" type="presParOf" srcId="{E6334866-1C51-4B9D-8651-14A62F642C0C}" destId="{220694D3-0BCB-425F-906F-E733213F0483}" srcOrd="2" destOrd="0" presId="urn:microsoft.com/office/officeart/2005/8/layout/vList5"/>
    <dgm:cxn modelId="{9A1CAE7F-6342-4C5B-A2CE-BA505E318D54}" type="presParOf" srcId="{220694D3-0BCB-425F-906F-E733213F0483}" destId="{E33AE480-B31B-4E86-83F3-75F72E13A205}" srcOrd="0" destOrd="0" presId="urn:microsoft.com/office/officeart/2005/8/layout/vList5"/>
    <dgm:cxn modelId="{C7CD10CB-638F-4083-A3E8-153E78EF69BE}" type="presParOf" srcId="{220694D3-0BCB-425F-906F-E733213F0483}" destId="{108D8D79-E06A-4B90-9A4D-7B85F55EA43C}" srcOrd="1" destOrd="0" presId="urn:microsoft.com/office/officeart/2005/8/layout/vList5"/>
    <dgm:cxn modelId="{14BA13C8-F21D-493F-99D0-C6D59A6CB1FE}" type="presParOf" srcId="{E6334866-1C51-4B9D-8651-14A62F642C0C}" destId="{27622B9A-663A-4ACA-8BBA-0A0A6F1AA619}" srcOrd="3" destOrd="0" presId="urn:microsoft.com/office/officeart/2005/8/layout/vList5"/>
    <dgm:cxn modelId="{812EA1A0-8C13-4BE4-AFE7-444F0F57CA9B}" type="presParOf" srcId="{E6334866-1C51-4B9D-8651-14A62F642C0C}" destId="{CA7427C6-AEF9-4D59-802C-134773DF9C4D}" srcOrd="4" destOrd="0" presId="urn:microsoft.com/office/officeart/2005/8/layout/vList5"/>
    <dgm:cxn modelId="{107CE7A5-9920-44BB-B31B-6A168A8B2F1B}" type="presParOf" srcId="{CA7427C6-AEF9-4D59-802C-134773DF9C4D}" destId="{8A87C805-200E-40B3-B87A-CD435BD596CF}" srcOrd="0" destOrd="0" presId="urn:microsoft.com/office/officeart/2005/8/layout/vList5"/>
    <dgm:cxn modelId="{AEE6D627-B4B3-44F8-A615-6D4751D6AA4C}" type="presParOf" srcId="{CA7427C6-AEF9-4D59-802C-134773DF9C4D}" destId="{53BDA33C-A743-4AE0-AC9E-E7EDB734E0F3}" srcOrd="1" destOrd="0" presId="urn:microsoft.com/office/officeart/2005/8/layout/vList5"/>
    <dgm:cxn modelId="{BA0AD462-BD9B-47EF-A954-855518156466}" type="presParOf" srcId="{E6334866-1C51-4B9D-8651-14A62F642C0C}" destId="{327554B6-4D8F-4779-BBE6-97E0F670B51C}" srcOrd="5" destOrd="0" presId="urn:microsoft.com/office/officeart/2005/8/layout/vList5"/>
    <dgm:cxn modelId="{1267CD36-661B-4F09-B665-582ED2FA0C33}" type="presParOf" srcId="{E6334866-1C51-4B9D-8651-14A62F642C0C}" destId="{8B4A9F11-E522-4FE3-B5CB-4F4328E97C87}" srcOrd="6" destOrd="0" presId="urn:microsoft.com/office/officeart/2005/8/layout/vList5"/>
    <dgm:cxn modelId="{12CF3175-39E1-4A4C-8ECC-A128221B868A}" type="presParOf" srcId="{8B4A9F11-E522-4FE3-B5CB-4F4328E97C87}" destId="{74859BF0-B98E-45AD-B059-32CF085742A0}" srcOrd="0" destOrd="0" presId="urn:microsoft.com/office/officeart/2005/8/layout/vList5"/>
    <dgm:cxn modelId="{263E26D9-7039-42B1-9FB2-C1A1A3BCA761}" type="presParOf" srcId="{8B4A9F11-E522-4FE3-B5CB-4F4328E97C87}" destId="{9ACB5856-DBAC-416F-BCA1-F6E8BD9F1921}" srcOrd="1" destOrd="0" presId="urn:microsoft.com/office/officeart/2005/8/layout/vList5"/>
    <dgm:cxn modelId="{8478E90D-0A08-43EB-93B8-BAD9BA95BE62}" type="presParOf" srcId="{E6334866-1C51-4B9D-8651-14A62F642C0C}" destId="{C43DAF0E-D48B-48E9-972A-D3CBB74CEB9B}" srcOrd="7" destOrd="0" presId="urn:microsoft.com/office/officeart/2005/8/layout/vList5"/>
    <dgm:cxn modelId="{8EB4F900-E52E-4D91-9E56-86C72D7B8BA3}" type="presParOf" srcId="{E6334866-1C51-4B9D-8651-14A62F642C0C}" destId="{69D0AA18-DB31-4873-8688-905766559B73}" srcOrd="8" destOrd="0" presId="urn:microsoft.com/office/officeart/2005/8/layout/vList5"/>
    <dgm:cxn modelId="{3CF5E9FB-C95A-4265-88A8-18B69945DCE9}" type="presParOf" srcId="{69D0AA18-DB31-4873-8688-905766559B73}" destId="{C39BB1E8-E141-44EE-948F-22A984E5F407}" srcOrd="0" destOrd="0" presId="urn:microsoft.com/office/officeart/2005/8/layout/vList5"/>
    <dgm:cxn modelId="{8C6406FB-3568-46FC-A680-0C40679CEB4D}" type="presParOf" srcId="{69D0AA18-DB31-4873-8688-905766559B73}" destId="{B25C760F-B5A2-42FC-9217-D179D20074C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4EFC6B-A03D-406F-9199-38FCE86298FD}" type="doc">
      <dgm:prSet loTypeId="urn:microsoft.com/office/officeart/2005/8/layout/lProcess2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26467819-F3F5-41D2-8B6B-AFF8507EEFCC}">
      <dgm:prSet phldrT="[Texto]"/>
      <dgm:spPr/>
      <dgm:t>
        <a:bodyPr/>
        <a:lstStyle/>
        <a:p>
          <a:r>
            <a:rPr lang="en-US" noProof="0" dirty="0" smtClean="0">
              <a:latin typeface="Aparajita"/>
            </a:rPr>
            <a:t>Communication and Research</a:t>
          </a:r>
          <a:endParaRPr lang="en-US" noProof="0" dirty="0">
            <a:latin typeface="Aparajita"/>
          </a:endParaRPr>
        </a:p>
      </dgm:t>
    </dgm:pt>
    <dgm:pt modelId="{DD14813F-A81B-4AF5-BD1B-A2F9CBFF493F}" type="parTrans" cxnId="{B0C26703-65E3-41B3-8C54-A213C10E09D6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18353478-5F2C-4A9D-AD71-BFB7E324E488}" type="sibTrans" cxnId="{B0C26703-65E3-41B3-8C54-A213C10E09D6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9FE4107D-D36F-4F8F-B88A-66524D670997}">
      <dgm:prSet phldrT="[Texto]" custT="1"/>
      <dgm:spPr/>
      <dgm:t>
        <a:bodyPr/>
        <a:lstStyle/>
        <a:p>
          <a:pPr algn="ctr"/>
          <a:r>
            <a:rPr lang="en-US" sz="1400" noProof="0" dirty="0" smtClean="0">
              <a:latin typeface="Aparajita"/>
            </a:rPr>
            <a:t>Capability for communication, synthesis and problem solving</a:t>
          </a:r>
          <a:endParaRPr lang="en-US" sz="1400" noProof="0" dirty="0">
            <a:latin typeface="Aparajita"/>
          </a:endParaRPr>
        </a:p>
      </dgm:t>
    </dgm:pt>
    <dgm:pt modelId="{DCF6631C-40B9-496D-B123-1E9E3C4A6536}" type="parTrans" cxnId="{B31CE5EB-B31B-46A9-9282-6BFE0D94EEE7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CCED33E3-5FCF-4EE2-9EB7-B0E9849AE4EC}" type="sibTrans" cxnId="{B31CE5EB-B31B-46A9-9282-6BFE0D94EEE7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6B68971E-83F4-4140-903B-BF66AD315AD9}">
      <dgm:prSet phldrT="[Texto]" custT="1"/>
      <dgm:spPr/>
      <dgm:t>
        <a:bodyPr/>
        <a:lstStyle/>
        <a:p>
          <a:pPr algn="l"/>
          <a:r>
            <a:rPr lang="en-US" sz="1400" noProof="0" dirty="0" smtClean="0">
              <a:latin typeface="Aparajita"/>
            </a:rPr>
            <a:t>- Search information</a:t>
          </a:r>
        </a:p>
        <a:p>
          <a:pPr algn="l"/>
          <a:r>
            <a:rPr lang="en-US" sz="1400" noProof="0" dirty="0" smtClean="0">
              <a:latin typeface="Aparajita"/>
            </a:rPr>
            <a:t>- Oral and written communication</a:t>
          </a:r>
        </a:p>
        <a:p>
          <a:pPr algn="l"/>
          <a:r>
            <a:rPr lang="en-US" sz="1400" noProof="0" dirty="0" smtClean="0">
              <a:latin typeface="Aparajita"/>
            </a:rPr>
            <a:t>-  Logical capability </a:t>
          </a:r>
          <a:endParaRPr lang="en-US" sz="1400" noProof="0" dirty="0">
            <a:latin typeface="Aparajita"/>
          </a:endParaRPr>
        </a:p>
      </dgm:t>
    </dgm:pt>
    <dgm:pt modelId="{3CBCA5E1-912F-4C17-AC16-F5D2A077F4B6}" type="parTrans" cxnId="{E69BC2B6-54F2-42EC-AE98-83A126CBB6E6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5130D205-7DB4-48ED-B83B-37B63EBE6799}" type="sibTrans" cxnId="{E69BC2B6-54F2-42EC-AE98-83A126CBB6E6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E05DF61D-9152-4DFB-9458-CDAF19AF525E}">
      <dgm:prSet phldrT="[Texto]"/>
      <dgm:spPr/>
      <dgm:t>
        <a:bodyPr/>
        <a:lstStyle/>
        <a:p>
          <a:r>
            <a:rPr lang="en-US" noProof="0" dirty="0" smtClean="0">
              <a:latin typeface="Aparajita"/>
            </a:rPr>
            <a:t>Leadership and Efficiency</a:t>
          </a:r>
          <a:endParaRPr lang="en-US" noProof="0" dirty="0">
            <a:latin typeface="Aparajita"/>
          </a:endParaRPr>
        </a:p>
      </dgm:t>
    </dgm:pt>
    <dgm:pt modelId="{9222E24E-7C72-44AD-A484-55EB97989160}" type="parTrans" cxnId="{9D948CE8-0AC4-4CC8-84A7-2160B3FE46C5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FDF1D0B3-2873-445A-8A02-E9F39ABD2504}" type="sibTrans" cxnId="{9D948CE8-0AC4-4CC8-84A7-2160B3FE46C5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DF38E449-ACC9-4932-8185-0FCD2FE3127C}">
      <dgm:prSet phldrT="[Texto]" custT="1"/>
      <dgm:spPr/>
      <dgm:t>
        <a:bodyPr/>
        <a:lstStyle/>
        <a:p>
          <a:pPr algn="ctr"/>
          <a:r>
            <a:rPr lang="en-US" sz="1400" noProof="0" dirty="0" smtClean="0">
              <a:latin typeface="Aparajita"/>
            </a:rPr>
            <a:t>Guidance in activities,  effective use of time</a:t>
          </a:r>
          <a:endParaRPr lang="en-US" sz="1400" noProof="0" dirty="0">
            <a:latin typeface="Aparajita"/>
          </a:endParaRPr>
        </a:p>
      </dgm:t>
    </dgm:pt>
    <dgm:pt modelId="{EE28F582-699C-4679-B36C-AAA17DD77E97}" type="parTrans" cxnId="{21E73263-170E-4B16-8FEB-78CF2B96CFAA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792398D9-B88D-4A6B-BCB3-06341E28D5E9}" type="sibTrans" cxnId="{21E73263-170E-4B16-8FEB-78CF2B96CFAA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AF855D19-ED39-446F-9BB4-C32AC6ADA12C}">
      <dgm:prSet phldrT="[Texto]" custT="1"/>
      <dgm:spPr/>
      <dgm:t>
        <a:bodyPr/>
        <a:lstStyle/>
        <a:p>
          <a:pPr algn="l"/>
          <a:r>
            <a:rPr lang="en-US" sz="1600" noProof="0" dirty="0" smtClean="0">
              <a:latin typeface="Aparajita"/>
            </a:rPr>
            <a:t>-</a:t>
          </a:r>
          <a:r>
            <a:rPr lang="en-US" sz="1400" noProof="0" dirty="0" smtClean="0">
              <a:latin typeface="Aparajita"/>
            </a:rPr>
            <a:t> Team work</a:t>
          </a:r>
        </a:p>
        <a:p>
          <a:pPr algn="l"/>
          <a:r>
            <a:rPr lang="en-US" sz="1400" noProof="0" dirty="0" smtClean="0">
              <a:latin typeface="Aparajita"/>
            </a:rPr>
            <a:t>- Personal motivation</a:t>
          </a:r>
        </a:p>
        <a:p>
          <a:pPr algn="l"/>
          <a:r>
            <a:rPr lang="en-US" sz="1400" noProof="0" dirty="0" smtClean="0">
              <a:latin typeface="Aparajita"/>
            </a:rPr>
            <a:t>- Promote initiatives</a:t>
          </a:r>
          <a:endParaRPr lang="en-US" sz="1400" noProof="0" dirty="0">
            <a:latin typeface="Aparajita"/>
          </a:endParaRPr>
        </a:p>
      </dgm:t>
    </dgm:pt>
    <dgm:pt modelId="{31098DB5-2486-43ED-967E-7C295C27FDFA}" type="parTrans" cxnId="{30F13E9B-40CE-4BA5-A873-879BC1DBAC0A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97AAE1F2-4A21-4DE5-BFFA-3CE1E3E8B82E}" type="sibTrans" cxnId="{30F13E9B-40CE-4BA5-A873-879BC1DBAC0A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511890E6-1F92-48F2-8F69-05404701D0A6}">
      <dgm:prSet phldrT="[Texto]"/>
      <dgm:spPr/>
      <dgm:t>
        <a:bodyPr/>
        <a:lstStyle/>
        <a:p>
          <a:r>
            <a:rPr lang="en-US" noProof="0" dirty="0" smtClean="0">
              <a:latin typeface="Aparajita"/>
            </a:rPr>
            <a:t>Theoretical and practical knowledge</a:t>
          </a:r>
          <a:endParaRPr lang="en-US" noProof="0" dirty="0">
            <a:latin typeface="Aparajita"/>
          </a:endParaRPr>
        </a:p>
      </dgm:t>
    </dgm:pt>
    <dgm:pt modelId="{0055DF65-9135-4431-97D1-425C9A4D68D3}" type="parTrans" cxnId="{727D69B5-E333-4846-80E9-CBE02EF7558A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667A56BC-00E8-4D7D-809A-260E08BB046C}" type="sibTrans" cxnId="{727D69B5-E333-4846-80E9-CBE02EF7558A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17637D3E-E43A-41C8-9653-4AF918E86C70}">
      <dgm:prSet phldrT="[Texto]" custT="1"/>
      <dgm:spPr/>
      <dgm:t>
        <a:bodyPr/>
        <a:lstStyle/>
        <a:p>
          <a:r>
            <a:rPr lang="en-US" sz="1400" noProof="0" dirty="0" smtClean="0">
              <a:latin typeface="Aparajita"/>
            </a:rPr>
            <a:t>Applies theoretical and practical knowledge  on a daily basis</a:t>
          </a:r>
          <a:endParaRPr lang="en-US" sz="1400" noProof="0" dirty="0">
            <a:latin typeface="Aparajita"/>
          </a:endParaRPr>
        </a:p>
      </dgm:t>
    </dgm:pt>
    <dgm:pt modelId="{729197B9-E607-457A-84BF-B9FF3C2D172F}" type="parTrans" cxnId="{09C8C7D9-DDD5-4202-A9ED-81EB39378707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BB824714-04CC-493E-A349-9EFFE04B1A0D}" type="sibTrans" cxnId="{09C8C7D9-DDD5-4202-A9ED-81EB39378707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E5DC1C84-498D-4151-98DD-9C2E1C6B5644}">
      <dgm:prSet phldrT="[Texto]" custT="1"/>
      <dgm:spPr/>
      <dgm:t>
        <a:bodyPr/>
        <a:lstStyle/>
        <a:p>
          <a:pPr algn="l"/>
          <a:r>
            <a:rPr lang="en-US" sz="1600" noProof="0" dirty="0" smtClean="0">
              <a:latin typeface="Aparajita"/>
            </a:rPr>
            <a:t>-</a:t>
          </a:r>
          <a:r>
            <a:rPr lang="en-US" sz="1400" noProof="0" dirty="0" smtClean="0">
              <a:latin typeface="Aparajita"/>
            </a:rPr>
            <a:t> Knowledge of main theoretical and practical approaches of the discipline</a:t>
          </a:r>
          <a:endParaRPr lang="en-US" sz="1400" noProof="0" dirty="0">
            <a:latin typeface="Aparajita"/>
          </a:endParaRPr>
        </a:p>
      </dgm:t>
    </dgm:pt>
    <dgm:pt modelId="{45D1843A-8AED-4E6D-81E7-BCA5D9DB27CD}" type="parTrans" cxnId="{7BD01A9D-96BC-4694-BB71-05A47DF5DBC7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E242CBFB-2143-4F9F-A55D-735B2BB69434}" type="sibTrans" cxnId="{7BD01A9D-96BC-4694-BB71-05A47DF5DBC7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97E4A72F-0CD5-482A-900F-AFF6B36F01D2}">
      <dgm:prSet phldrT="[Texto]" custT="1"/>
      <dgm:spPr/>
      <dgm:t>
        <a:bodyPr/>
        <a:lstStyle/>
        <a:p>
          <a:pPr algn="l"/>
          <a:r>
            <a:rPr lang="en-US" sz="1400" noProof="0" dirty="0" smtClean="0">
              <a:latin typeface="Aparajita"/>
            </a:rPr>
            <a:t>- Handling one or more languages</a:t>
          </a:r>
        </a:p>
        <a:p>
          <a:pPr algn="l"/>
          <a:r>
            <a:rPr lang="en-US" sz="1400" noProof="0" dirty="0" smtClean="0">
              <a:latin typeface="Aparajita"/>
            </a:rPr>
            <a:t>- Handling of computing tools</a:t>
          </a:r>
          <a:endParaRPr lang="en-US" sz="1400" noProof="0" dirty="0">
            <a:latin typeface="Aparajita"/>
          </a:endParaRPr>
        </a:p>
      </dgm:t>
    </dgm:pt>
    <dgm:pt modelId="{45010F31-C418-48F4-9896-E2B17ECF8CCE}" type="parTrans" cxnId="{676BE1CA-3F87-4308-8C3A-8A253857F109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A489D41A-5138-46CC-AFE6-EAEE687BA4B7}" type="sibTrans" cxnId="{676BE1CA-3F87-4308-8C3A-8A253857F109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DB5718E6-32EA-488C-B7A9-1F96ABEBAE4E}">
      <dgm:prSet phldrT="[Texto]"/>
      <dgm:spPr/>
      <dgm:t>
        <a:bodyPr/>
        <a:lstStyle/>
        <a:p>
          <a:r>
            <a:rPr lang="en-US" noProof="0" dirty="0" smtClean="0">
              <a:latin typeface="Aparajita"/>
            </a:rPr>
            <a:t>Language and computing</a:t>
          </a:r>
          <a:endParaRPr lang="en-US" noProof="0" dirty="0">
            <a:latin typeface="Aparajita"/>
          </a:endParaRPr>
        </a:p>
      </dgm:t>
    </dgm:pt>
    <dgm:pt modelId="{64FD29ED-AA19-4CE4-8424-44C4E7726939}" type="parTrans" cxnId="{6078E26E-256D-49DC-B2F1-4B9342B26F91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75E97F52-58DA-4C40-A5D4-F3AFC8A2D141}" type="sibTrans" cxnId="{6078E26E-256D-49DC-B2F1-4B9342B26F91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377CDFC4-CD09-4C9A-A570-DE3E29EB0EF7}">
      <dgm:prSet phldrT="[Texto]" custT="1"/>
      <dgm:spPr/>
      <dgm:t>
        <a:bodyPr/>
        <a:lstStyle/>
        <a:p>
          <a:r>
            <a:rPr lang="en-US" sz="1400" noProof="0" dirty="0" smtClean="0">
              <a:latin typeface="Aparajita"/>
            </a:rPr>
            <a:t>Manage of a second language and computer skills</a:t>
          </a:r>
          <a:endParaRPr lang="en-US" sz="1400" noProof="0" dirty="0">
            <a:latin typeface="Aparajita"/>
          </a:endParaRPr>
        </a:p>
      </dgm:t>
    </dgm:pt>
    <dgm:pt modelId="{F31F6D26-498A-4727-B1AB-F98EA412D465}" type="parTrans" cxnId="{40AC3E9D-2883-4F8E-99AF-FA9693D6CFDB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7B9F8266-3416-4512-BB20-DB8B11CB8904}" type="sibTrans" cxnId="{40AC3E9D-2883-4F8E-99AF-FA9693D6CFDB}">
      <dgm:prSet/>
      <dgm:spPr/>
      <dgm:t>
        <a:bodyPr/>
        <a:lstStyle/>
        <a:p>
          <a:endParaRPr lang="en-US" noProof="0">
            <a:latin typeface="Aparajita"/>
          </a:endParaRPr>
        </a:p>
      </dgm:t>
    </dgm:pt>
    <dgm:pt modelId="{86CE9594-789C-4BA4-BD65-0BB5C48CEF1E}">
      <dgm:prSet phldrT="[Texto]" custT="1"/>
      <dgm:spPr/>
      <dgm:t>
        <a:bodyPr/>
        <a:lstStyle/>
        <a:p>
          <a:pPr algn="ctr"/>
          <a:r>
            <a:rPr lang="es-CR" sz="1800" noProof="0" dirty="0" smtClean="0">
              <a:latin typeface="Aparajita"/>
            </a:rPr>
            <a:t>4.1 (++)</a:t>
          </a:r>
          <a:endParaRPr lang="en-US" sz="1800" noProof="0" dirty="0">
            <a:latin typeface="Aparajita"/>
          </a:endParaRPr>
        </a:p>
      </dgm:t>
    </dgm:pt>
    <dgm:pt modelId="{D4E970BD-07B6-457C-9A60-C6B5B97ADB15}" type="parTrans" cxnId="{B2E6C5F8-1700-4DDF-9715-EE7D5D8D9DD8}">
      <dgm:prSet/>
      <dgm:spPr/>
      <dgm:t>
        <a:bodyPr/>
        <a:lstStyle/>
        <a:p>
          <a:endParaRPr lang="en-US">
            <a:latin typeface="Aparajita"/>
          </a:endParaRPr>
        </a:p>
      </dgm:t>
    </dgm:pt>
    <dgm:pt modelId="{D8926851-ACA6-42BD-B0F3-1ECA6FAA06F3}" type="sibTrans" cxnId="{B2E6C5F8-1700-4DDF-9715-EE7D5D8D9DD8}">
      <dgm:prSet/>
      <dgm:spPr/>
      <dgm:t>
        <a:bodyPr/>
        <a:lstStyle/>
        <a:p>
          <a:endParaRPr lang="en-US">
            <a:latin typeface="Aparajita"/>
          </a:endParaRPr>
        </a:p>
      </dgm:t>
    </dgm:pt>
    <dgm:pt modelId="{7854FA5F-568A-48D5-A3A5-9F6C3BF00852}">
      <dgm:prSet phldrT="[Texto]" custT="1"/>
      <dgm:spPr/>
      <dgm:t>
        <a:bodyPr/>
        <a:lstStyle/>
        <a:p>
          <a:pPr algn="ctr"/>
          <a:r>
            <a:rPr lang="es-CR" sz="1800" noProof="0" dirty="0" smtClean="0">
              <a:latin typeface="Aparajita"/>
            </a:rPr>
            <a:t>4.0 (++)</a:t>
          </a:r>
          <a:endParaRPr lang="en-US" sz="1800" noProof="0" dirty="0">
            <a:latin typeface="Aparajita"/>
          </a:endParaRPr>
        </a:p>
      </dgm:t>
    </dgm:pt>
    <dgm:pt modelId="{A1C98DEE-FA0D-43E4-9F71-EA69D8F3BE29}" type="parTrans" cxnId="{3867410B-8C8C-48B1-9FA0-60BB46D80334}">
      <dgm:prSet/>
      <dgm:spPr/>
      <dgm:t>
        <a:bodyPr/>
        <a:lstStyle/>
        <a:p>
          <a:endParaRPr lang="en-US">
            <a:latin typeface="Aparajita"/>
          </a:endParaRPr>
        </a:p>
      </dgm:t>
    </dgm:pt>
    <dgm:pt modelId="{20DD480D-5FA4-4A21-94D9-05F960A0507C}" type="sibTrans" cxnId="{3867410B-8C8C-48B1-9FA0-60BB46D80334}">
      <dgm:prSet/>
      <dgm:spPr/>
      <dgm:t>
        <a:bodyPr/>
        <a:lstStyle/>
        <a:p>
          <a:endParaRPr lang="en-US">
            <a:latin typeface="Aparajita"/>
          </a:endParaRPr>
        </a:p>
      </dgm:t>
    </dgm:pt>
    <dgm:pt modelId="{8001E52F-9468-4F55-A155-BB8992DEE319}">
      <dgm:prSet phldrT="[Texto]" custT="1"/>
      <dgm:spPr/>
      <dgm:t>
        <a:bodyPr/>
        <a:lstStyle/>
        <a:p>
          <a:pPr algn="ctr"/>
          <a:r>
            <a:rPr lang="es-CR" sz="1800" noProof="0" dirty="0" smtClean="0">
              <a:latin typeface="Aparajita"/>
            </a:rPr>
            <a:t>4.3 (++)</a:t>
          </a:r>
          <a:endParaRPr lang="en-US" sz="1800" noProof="0" dirty="0">
            <a:latin typeface="Aparajita"/>
          </a:endParaRPr>
        </a:p>
      </dgm:t>
    </dgm:pt>
    <dgm:pt modelId="{1C25B60E-3852-457A-A804-157E4997C962}" type="parTrans" cxnId="{5EE3E74A-E014-4136-918E-C433BE87A027}">
      <dgm:prSet/>
      <dgm:spPr/>
      <dgm:t>
        <a:bodyPr/>
        <a:lstStyle/>
        <a:p>
          <a:endParaRPr lang="en-US">
            <a:latin typeface="Aparajita"/>
          </a:endParaRPr>
        </a:p>
      </dgm:t>
    </dgm:pt>
    <dgm:pt modelId="{5F28710C-4A3A-4942-B476-CBFF16813F7F}" type="sibTrans" cxnId="{5EE3E74A-E014-4136-918E-C433BE87A027}">
      <dgm:prSet/>
      <dgm:spPr/>
      <dgm:t>
        <a:bodyPr/>
        <a:lstStyle/>
        <a:p>
          <a:endParaRPr lang="en-US">
            <a:latin typeface="Aparajita"/>
          </a:endParaRPr>
        </a:p>
      </dgm:t>
    </dgm:pt>
    <dgm:pt modelId="{997FC4BE-D76F-473E-AE17-15F2C5E92766}">
      <dgm:prSet phldrT="[Texto]" custT="1"/>
      <dgm:spPr/>
      <dgm:t>
        <a:bodyPr/>
        <a:lstStyle/>
        <a:p>
          <a:r>
            <a:rPr lang="es-CR" sz="1800" noProof="0" dirty="0" smtClean="0">
              <a:latin typeface="Aparajita"/>
            </a:rPr>
            <a:t>3.1 (+)</a:t>
          </a:r>
          <a:endParaRPr lang="en-US" sz="1800" noProof="0" dirty="0">
            <a:latin typeface="Aparajita"/>
          </a:endParaRPr>
        </a:p>
      </dgm:t>
    </dgm:pt>
    <dgm:pt modelId="{039BDC45-5BEA-4A24-AF18-4C1D54CAFA9F}" type="parTrans" cxnId="{6F8615FC-C8E8-41E7-9D59-423D2B591E0D}">
      <dgm:prSet/>
      <dgm:spPr/>
      <dgm:t>
        <a:bodyPr/>
        <a:lstStyle/>
        <a:p>
          <a:endParaRPr lang="en-US">
            <a:latin typeface="Aparajita"/>
          </a:endParaRPr>
        </a:p>
      </dgm:t>
    </dgm:pt>
    <dgm:pt modelId="{B2C561E6-9CF6-44EC-A106-10988BA85DD5}" type="sibTrans" cxnId="{6F8615FC-C8E8-41E7-9D59-423D2B591E0D}">
      <dgm:prSet/>
      <dgm:spPr/>
      <dgm:t>
        <a:bodyPr/>
        <a:lstStyle/>
        <a:p>
          <a:endParaRPr lang="en-US">
            <a:latin typeface="Aparajita"/>
          </a:endParaRPr>
        </a:p>
      </dgm:t>
    </dgm:pt>
    <dgm:pt modelId="{F92A0A2B-02C8-4CC8-937F-13BA1B8488E9}" type="pres">
      <dgm:prSet presAssocID="{B44EFC6B-A03D-406F-9199-38FCE86298F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4EB054-6B59-4836-AB32-739FB4CE7CB1}" type="pres">
      <dgm:prSet presAssocID="{26467819-F3F5-41D2-8B6B-AFF8507EEFCC}" presName="compNode" presStyleCnt="0"/>
      <dgm:spPr/>
    </dgm:pt>
    <dgm:pt modelId="{50D5D338-BA3E-4A73-972D-3BB6A9AEA033}" type="pres">
      <dgm:prSet presAssocID="{26467819-F3F5-41D2-8B6B-AFF8507EEFCC}" presName="aNode" presStyleLbl="bgShp" presStyleIdx="0" presStyleCnt="4"/>
      <dgm:spPr/>
      <dgm:t>
        <a:bodyPr/>
        <a:lstStyle/>
        <a:p>
          <a:endParaRPr lang="en-US"/>
        </a:p>
      </dgm:t>
    </dgm:pt>
    <dgm:pt modelId="{DA7A6BB0-7A36-457B-89E1-C8841F658E5D}" type="pres">
      <dgm:prSet presAssocID="{26467819-F3F5-41D2-8B6B-AFF8507EEFCC}" presName="textNode" presStyleLbl="bgShp" presStyleIdx="0" presStyleCnt="4"/>
      <dgm:spPr/>
      <dgm:t>
        <a:bodyPr/>
        <a:lstStyle/>
        <a:p>
          <a:endParaRPr lang="en-US"/>
        </a:p>
      </dgm:t>
    </dgm:pt>
    <dgm:pt modelId="{3A8F1130-AB3B-40B7-9BFF-3AB69ACB2F9E}" type="pres">
      <dgm:prSet presAssocID="{26467819-F3F5-41D2-8B6B-AFF8507EEFCC}" presName="compChildNode" presStyleCnt="0"/>
      <dgm:spPr/>
    </dgm:pt>
    <dgm:pt modelId="{49C5C64A-E260-4339-A1D8-8079687BF46E}" type="pres">
      <dgm:prSet presAssocID="{26467819-F3F5-41D2-8B6B-AFF8507EEFCC}" presName="theInnerList" presStyleCnt="0"/>
      <dgm:spPr/>
    </dgm:pt>
    <dgm:pt modelId="{9AD1DBB4-659E-47CC-86CD-3AF74E236292}" type="pres">
      <dgm:prSet presAssocID="{9FE4107D-D36F-4F8F-B88A-66524D670997}" presName="childNode" presStyleLbl="node1" presStyleIdx="0" presStyleCnt="12" custLinFactY="-8625" custLinFactNeighborX="-2387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C45324-A154-427B-9F1A-0744964FAE85}" type="pres">
      <dgm:prSet presAssocID="{9FE4107D-D36F-4F8F-B88A-66524D670997}" presName="aSpace2" presStyleCnt="0"/>
      <dgm:spPr/>
    </dgm:pt>
    <dgm:pt modelId="{460971C0-F151-4518-A112-99BADA8AFA16}" type="pres">
      <dgm:prSet presAssocID="{6B68971E-83F4-4140-903B-BF66AD315AD9}" presName="childNode" presStyleLbl="node1" presStyleIdx="1" presStyleCnt="12" custScaleY="139744" custLinFactY="-2010" custLinFactNeighborX="-2387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C269EC-467C-4416-A0AA-CF140A52DBB2}" type="pres">
      <dgm:prSet presAssocID="{6B68971E-83F4-4140-903B-BF66AD315AD9}" presName="aSpace2" presStyleCnt="0"/>
      <dgm:spPr/>
    </dgm:pt>
    <dgm:pt modelId="{8EFF21F0-36CB-4D7C-978B-BCCC172EC40A}" type="pres">
      <dgm:prSet presAssocID="{86CE9594-789C-4BA4-BD65-0BB5C48CEF1E}" presName="childNode" presStyleLbl="node1" presStyleIdx="2" presStyleCnt="12" custScaleY="27536" custLinFactY="-700" custLinFactNeighborX="-2387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855CE7-9FC1-41A2-8982-33BC460A1E72}" type="pres">
      <dgm:prSet presAssocID="{26467819-F3F5-41D2-8B6B-AFF8507EEFCC}" presName="aSpace" presStyleCnt="0"/>
      <dgm:spPr/>
    </dgm:pt>
    <dgm:pt modelId="{FE7BC59A-A640-4393-9D62-333D1D6E3FA4}" type="pres">
      <dgm:prSet presAssocID="{E05DF61D-9152-4DFB-9458-CDAF19AF525E}" presName="compNode" presStyleCnt="0"/>
      <dgm:spPr/>
    </dgm:pt>
    <dgm:pt modelId="{A0FB4F1D-B07C-476F-9A63-EA8F47E3705D}" type="pres">
      <dgm:prSet presAssocID="{E05DF61D-9152-4DFB-9458-CDAF19AF525E}" presName="aNode" presStyleLbl="bgShp" presStyleIdx="1" presStyleCnt="4"/>
      <dgm:spPr/>
      <dgm:t>
        <a:bodyPr/>
        <a:lstStyle/>
        <a:p>
          <a:endParaRPr lang="en-US"/>
        </a:p>
      </dgm:t>
    </dgm:pt>
    <dgm:pt modelId="{2B92C045-AEBD-43B5-8A56-FA75395EA168}" type="pres">
      <dgm:prSet presAssocID="{E05DF61D-9152-4DFB-9458-CDAF19AF525E}" presName="textNode" presStyleLbl="bgShp" presStyleIdx="1" presStyleCnt="4"/>
      <dgm:spPr/>
      <dgm:t>
        <a:bodyPr/>
        <a:lstStyle/>
        <a:p>
          <a:endParaRPr lang="en-US"/>
        </a:p>
      </dgm:t>
    </dgm:pt>
    <dgm:pt modelId="{909E1694-EF58-4838-A262-0023DF201C3E}" type="pres">
      <dgm:prSet presAssocID="{E05DF61D-9152-4DFB-9458-CDAF19AF525E}" presName="compChildNode" presStyleCnt="0"/>
      <dgm:spPr/>
    </dgm:pt>
    <dgm:pt modelId="{5AB01D6B-1C7D-4E13-A751-17ACB23BFD2C}" type="pres">
      <dgm:prSet presAssocID="{E05DF61D-9152-4DFB-9458-CDAF19AF525E}" presName="theInnerList" presStyleCnt="0"/>
      <dgm:spPr/>
    </dgm:pt>
    <dgm:pt modelId="{E9F47D28-2C77-409F-9315-1192BD93A5FE}" type="pres">
      <dgm:prSet presAssocID="{DF38E449-ACC9-4932-8185-0FCD2FE3127C}" presName="childNode" presStyleLbl="node1" presStyleIdx="3" presStyleCnt="12" custLinFactY="-8625" custLinFactNeighborX="147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F0FA49-4932-4865-99F0-33C11209F00A}" type="pres">
      <dgm:prSet presAssocID="{DF38E449-ACC9-4932-8185-0FCD2FE3127C}" presName="aSpace2" presStyleCnt="0"/>
      <dgm:spPr/>
    </dgm:pt>
    <dgm:pt modelId="{5EEDD19A-E3C1-4F64-B793-BFD1C3B6810E}" type="pres">
      <dgm:prSet presAssocID="{AF855D19-ED39-446F-9BB4-C32AC6ADA12C}" presName="childNode" presStyleLbl="node1" presStyleIdx="4" presStyleCnt="12" custScaleY="139743" custLinFactY="-7315" custLinFactNeighborX="-3642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878C86-6D6F-4F2F-BAD9-58982FDB2421}" type="pres">
      <dgm:prSet presAssocID="{AF855D19-ED39-446F-9BB4-C32AC6ADA12C}" presName="aSpace2" presStyleCnt="0"/>
      <dgm:spPr/>
    </dgm:pt>
    <dgm:pt modelId="{20EA07A4-C99E-40D2-AD55-0BFD615E2E96}" type="pres">
      <dgm:prSet presAssocID="{7854FA5F-568A-48D5-A3A5-9F6C3BF00852}" presName="childNode" presStyleLbl="node1" presStyleIdx="5" presStyleCnt="12" custScaleY="27536" custLinFactY="-700" custLinFactNeighborX="-3642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692607-08A3-4A7D-9D0D-F63802EE346B}" type="pres">
      <dgm:prSet presAssocID="{E05DF61D-9152-4DFB-9458-CDAF19AF525E}" presName="aSpace" presStyleCnt="0"/>
      <dgm:spPr/>
    </dgm:pt>
    <dgm:pt modelId="{690324C0-47AE-43C6-8D80-2CD0BEF5E172}" type="pres">
      <dgm:prSet presAssocID="{511890E6-1F92-48F2-8F69-05404701D0A6}" presName="compNode" presStyleCnt="0"/>
      <dgm:spPr/>
    </dgm:pt>
    <dgm:pt modelId="{E77E6595-C234-405C-A8F8-E76EAFAD688A}" type="pres">
      <dgm:prSet presAssocID="{511890E6-1F92-48F2-8F69-05404701D0A6}" presName="aNode" presStyleLbl="bgShp" presStyleIdx="2" presStyleCnt="4"/>
      <dgm:spPr/>
      <dgm:t>
        <a:bodyPr/>
        <a:lstStyle/>
        <a:p>
          <a:endParaRPr lang="en-US"/>
        </a:p>
      </dgm:t>
    </dgm:pt>
    <dgm:pt modelId="{3AFEFA9E-7E08-4789-85DB-A0E146EAC275}" type="pres">
      <dgm:prSet presAssocID="{511890E6-1F92-48F2-8F69-05404701D0A6}" presName="textNode" presStyleLbl="bgShp" presStyleIdx="2" presStyleCnt="4"/>
      <dgm:spPr/>
      <dgm:t>
        <a:bodyPr/>
        <a:lstStyle/>
        <a:p>
          <a:endParaRPr lang="en-US"/>
        </a:p>
      </dgm:t>
    </dgm:pt>
    <dgm:pt modelId="{F82E5B70-988D-4C62-AC38-14ABBAC41813}" type="pres">
      <dgm:prSet presAssocID="{511890E6-1F92-48F2-8F69-05404701D0A6}" presName="compChildNode" presStyleCnt="0"/>
      <dgm:spPr/>
    </dgm:pt>
    <dgm:pt modelId="{25F54BBD-9603-4D8D-B184-46E85C73115B}" type="pres">
      <dgm:prSet presAssocID="{511890E6-1F92-48F2-8F69-05404701D0A6}" presName="theInnerList" presStyleCnt="0"/>
      <dgm:spPr/>
    </dgm:pt>
    <dgm:pt modelId="{C29232FB-5366-47D6-850A-24C5CB2F6ECA}" type="pres">
      <dgm:prSet presAssocID="{17637D3E-E43A-41C8-9653-4AF918E86C70}" presName="childNode" presStyleLbl="node1" presStyleIdx="6" presStyleCnt="12" custLinFactY="-3321" custLinFactNeighborX="223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562E4F-4135-484B-AD15-9C23FD3D65C5}" type="pres">
      <dgm:prSet presAssocID="{17637D3E-E43A-41C8-9653-4AF918E86C70}" presName="aSpace2" presStyleCnt="0"/>
      <dgm:spPr/>
    </dgm:pt>
    <dgm:pt modelId="{D9E157C0-87F7-4B60-B40B-4D57E6E8A5C8}" type="pres">
      <dgm:prSet presAssocID="{E5DC1C84-498D-4151-98DD-9C2E1C6B5644}" presName="childNode" presStyleLbl="node1" presStyleIdx="7" presStyleCnt="12" custScaleY="152710" custLinFactY="-4487" custLinFactNeighborX="223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C30C56-092E-445C-B8C5-9163E14C2985}" type="pres">
      <dgm:prSet presAssocID="{E5DC1C84-498D-4151-98DD-9C2E1C6B5644}" presName="aSpace2" presStyleCnt="0"/>
      <dgm:spPr/>
    </dgm:pt>
    <dgm:pt modelId="{1BFF4F28-9404-4332-BC0E-EDECB66B03B8}" type="pres">
      <dgm:prSet presAssocID="{8001E52F-9468-4F55-A155-BB8992DEE319}" presName="childNode" presStyleLbl="node1" presStyleIdx="8" presStyleCnt="12" custScaleY="27536" custLinFactNeighborX="1248" custLinFactNeighborY="-953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DA42F5-3AE6-4316-9C1F-B102DF72D14C}" type="pres">
      <dgm:prSet presAssocID="{511890E6-1F92-48F2-8F69-05404701D0A6}" presName="aSpace" presStyleCnt="0"/>
      <dgm:spPr/>
    </dgm:pt>
    <dgm:pt modelId="{8A967482-3FBC-4507-B0D5-5501A81B30C2}" type="pres">
      <dgm:prSet presAssocID="{DB5718E6-32EA-488C-B7A9-1F96ABEBAE4E}" presName="compNode" presStyleCnt="0"/>
      <dgm:spPr/>
    </dgm:pt>
    <dgm:pt modelId="{790EE3BA-A273-4B2C-BA07-D768C4379C01}" type="pres">
      <dgm:prSet presAssocID="{DB5718E6-32EA-488C-B7A9-1F96ABEBAE4E}" presName="aNode" presStyleLbl="bgShp" presStyleIdx="3" presStyleCnt="4"/>
      <dgm:spPr/>
      <dgm:t>
        <a:bodyPr/>
        <a:lstStyle/>
        <a:p>
          <a:endParaRPr lang="en-US"/>
        </a:p>
      </dgm:t>
    </dgm:pt>
    <dgm:pt modelId="{77DB17F4-C193-4CA7-A536-C176A795C716}" type="pres">
      <dgm:prSet presAssocID="{DB5718E6-32EA-488C-B7A9-1F96ABEBAE4E}" presName="textNode" presStyleLbl="bgShp" presStyleIdx="3" presStyleCnt="4"/>
      <dgm:spPr/>
      <dgm:t>
        <a:bodyPr/>
        <a:lstStyle/>
        <a:p>
          <a:endParaRPr lang="en-US"/>
        </a:p>
      </dgm:t>
    </dgm:pt>
    <dgm:pt modelId="{E70E1E43-18FC-4B5E-BE5A-CDEE63C12F54}" type="pres">
      <dgm:prSet presAssocID="{DB5718E6-32EA-488C-B7A9-1F96ABEBAE4E}" presName="compChildNode" presStyleCnt="0"/>
      <dgm:spPr/>
    </dgm:pt>
    <dgm:pt modelId="{B2F5A296-C7BF-40E8-A68E-221B2A37C242}" type="pres">
      <dgm:prSet presAssocID="{DB5718E6-32EA-488C-B7A9-1F96ABEBAE4E}" presName="theInnerList" presStyleCnt="0"/>
      <dgm:spPr/>
    </dgm:pt>
    <dgm:pt modelId="{5FFFB55C-5D11-44A2-9B6E-74EEAE0D01BC}" type="pres">
      <dgm:prSet presAssocID="{377CDFC4-CD09-4C9A-A570-DE3E29EB0EF7}" presName="childNode" presStyleLbl="node1" presStyleIdx="9" presStyleCnt="12" custLinFactY="-3321" custLinFactNeighborX="-1032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BCAEFC-C578-4363-9D2D-A33E05C7BE22}" type="pres">
      <dgm:prSet presAssocID="{377CDFC4-CD09-4C9A-A570-DE3E29EB0EF7}" presName="aSpace2" presStyleCnt="0"/>
      <dgm:spPr/>
    </dgm:pt>
    <dgm:pt modelId="{1A49A9DB-FBD3-484C-99E9-1D20B64D79B4}" type="pres">
      <dgm:prSet presAssocID="{97E4A72F-0CD5-482A-900F-AFF6B36F01D2}" presName="childNode" presStyleLbl="node1" presStyleIdx="10" presStyleCnt="12" custScaleY="139744" custLinFactY="-2010" custLinFactNeighborX="-1032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098EA1-532F-4745-8F62-AAE6504A608C}" type="pres">
      <dgm:prSet presAssocID="{97E4A72F-0CD5-482A-900F-AFF6B36F01D2}" presName="aSpace2" presStyleCnt="0"/>
      <dgm:spPr/>
    </dgm:pt>
    <dgm:pt modelId="{8C987835-F7FF-454D-9C1C-518BC97C9347}" type="pres">
      <dgm:prSet presAssocID="{997FC4BE-D76F-473E-AE17-15F2C5E92766}" presName="childNode" presStyleLbl="node1" presStyleIdx="11" presStyleCnt="12" custScaleY="27536" custLinFactY="-700" custLinFactNeighborX="-1032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E73263-170E-4B16-8FEB-78CF2B96CFAA}" srcId="{E05DF61D-9152-4DFB-9458-CDAF19AF525E}" destId="{DF38E449-ACC9-4932-8185-0FCD2FE3127C}" srcOrd="0" destOrd="0" parTransId="{EE28F582-699C-4679-B36C-AAA17DD77E97}" sibTransId="{792398D9-B88D-4A6B-BCB3-06341E28D5E9}"/>
    <dgm:cxn modelId="{DE7087A8-B9BA-437A-8F6F-F0257156F682}" type="presOf" srcId="{97E4A72F-0CD5-482A-900F-AFF6B36F01D2}" destId="{1A49A9DB-FBD3-484C-99E9-1D20B64D79B4}" srcOrd="0" destOrd="0" presId="urn:microsoft.com/office/officeart/2005/8/layout/lProcess2"/>
    <dgm:cxn modelId="{B92A0B65-9715-45E9-B20C-F93A484BEBFB}" type="presOf" srcId="{DB5718E6-32EA-488C-B7A9-1F96ABEBAE4E}" destId="{790EE3BA-A273-4B2C-BA07-D768C4379C01}" srcOrd="0" destOrd="0" presId="urn:microsoft.com/office/officeart/2005/8/layout/lProcess2"/>
    <dgm:cxn modelId="{6078E26E-256D-49DC-B2F1-4B9342B26F91}" srcId="{B44EFC6B-A03D-406F-9199-38FCE86298FD}" destId="{DB5718E6-32EA-488C-B7A9-1F96ABEBAE4E}" srcOrd="3" destOrd="0" parTransId="{64FD29ED-AA19-4CE4-8424-44C4E7726939}" sibTransId="{75E97F52-58DA-4C40-A5D4-F3AFC8A2D141}"/>
    <dgm:cxn modelId="{9D948CE8-0AC4-4CC8-84A7-2160B3FE46C5}" srcId="{B44EFC6B-A03D-406F-9199-38FCE86298FD}" destId="{E05DF61D-9152-4DFB-9458-CDAF19AF525E}" srcOrd="1" destOrd="0" parTransId="{9222E24E-7C72-44AD-A484-55EB97989160}" sibTransId="{FDF1D0B3-2873-445A-8A02-E9F39ABD2504}"/>
    <dgm:cxn modelId="{2F99E1FA-1827-4226-972E-F4A02F3AA995}" type="presOf" srcId="{E05DF61D-9152-4DFB-9458-CDAF19AF525E}" destId="{A0FB4F1D-B07C-476F-9A63-EA8F47E3705D}" srcOrd="0" destOrd="0" presId="urn:microsoft.com/office/officeart/2005/8/layout/lProcess2"/>
    <dgm:cxn modelId="{B0C26703-65E3-41B3-8C54-A213C10E09D6}" srcId="{B44EFC6B-A03D-406F-9199-38FCE86298FD}" destId="{26467819-F3F5-41D2-8B6B-AFF8507EEFCC}" srcOrd="0" destOrd="0" parTransId="{DD14813F-A81B-4AF5-BD1B-A2F9CBFF493F}" sibTransId="{18353478-5F2C-4A9D-AD71-BFB7E324E488}"/>
    <dgm:cxn modelId="{5EE3E74A-E014-4136-918E-C433BE87A027}" srcId="{511890E6-1F92-48F2-8F69-05404701D0A6}" destId="{8001E52F-9468-4F55-A155-BB8992DEE319}" srcOrd="2" destOrd="0" parTransId="{1C25B60E-3852-457A-A804-157E4997C962}" sibTransId="{5F28710C-4A3A-4942-B476-CBFF16813F7F}"/>
    <dgm:cxn modelId="{F7EC1E1D-B289-4C90-8E75-AEB0330A8A30}" type="presOf" srcId="{B44EFC6B-A03D-406F-9199-38FCE86298FD}" destId="{F92A0A2B-02C8-4CC8-937F-13BA1B8488E9}" srcOrd="0" destOrd="0" presId="urn:microsoft.com/office/officeart/2005/8/layout/lProcess2"/>
    <dgm:cxn modelId="{B59FB33A-5A7C-4EA0-B7EA-95B0BA7CCF13}" type="presOf" srcId="{7854FA5F-568A-48D5-A3A5-9F6C3BF00852}" destId="{20EA07A4-C99E-40D2-AD55-0BFD615E2E96}" srcOrd="0" destOrd="0" presId="urn:microsoft.com/office/officeart/2005/8/layout/lProcess2"/>
    <dgm:cxn modelId="{B31CE5EB-B31B-46A9-9282-6BFE0D94EEE7}" srcId="{26467819-F3F5-41D2-8B6B-AFF8507EEFCC}" destId="{9FE4107D-D36F-4F8F-B88A-66524D670997}" srcOrd="0" destOrd="0" parTransId="{DCF6631C-40B9-496D-B123-1E9E3C4A6536}" sibTransId="{CCED33E3-5FCF-4EE2-9EB7-B0E9849AE4EC}"/>
    <dgm:cxn modelId="{CB6CED8B-F4BF-4806-872A-49E4CE73313C}" type="presOf" srcId="{8001E52F-9468-4F55-A155-BB8992DEE319}" destId="{1BFF4F28-9404-4332-BC0E-EDECB66B03B8}" srcOrd="0" destOrd="0" presId="urn:microsoft.com/office/officeart/2005/8/layout/lProcess2"/>
    <dgm:cxn modelId="{E3B201E5-CE77-41A4-A558-AB544BC31B01}" type="presOf" srcId="{377CDFC4-CD09-4C9A-A570-DE3E29EB0EF7}" destId="{5FFFB55C-5D11-44A2-9B6E-74EEAE0D01BC}" srcOrd="0" destOrd="0" presId="urn:microsoft.com/office/officeart/2005/8/layout/lProcess2"/>
    <dgm:cxn modelId="{676BE1CA-3F87-4308-8C3A-8A253857F109}" srcId="{DB5718E6-32EA-488C-B7A9-1F96ABEBAE4E}" destId="{97E4A72F-0CD5-482A-900F-AFF6B36F01D2}" srcOrd="1" destOrd="0" parTransId="{45010F31-C418-48F4-9896-E2B17ECF8CCE}" sibTransId="{A489D41A-5138-46CC-AFE6-EAEE687BA4B7}"/>
    <dgm:cxn modelId="{14DB4F0D-0151-451E-8920-AE8BAAE540C5}" type="presOf" srcId="{E5DC1C84-498D-4151-98DD-9C2E1C6B5644}" destId="{D9E157C0-87F7-4B60-B40B-4D57E6E8A5C8}" srcOrd="0" destOrd="0" presId="urn:microsoft.com/office/officeart/2005/8/layout/lProcess2"/>
    <dgm:cxn modelId="{CCDE41C0-C017-4D15-8095-7950F427BD87}" type="presOf" srcId="{511890E6-1F92-48F2-8F69-05404701D0A6}" destId="{3AFEFA9E-7E08-4789-85DB-A0E146EAC275}" srcOrd="1" destOrd="0" presId="urn:microsoft.com/office/officeart/2005/8/layout/lProcess2"/>
    <dgm:cxn modelId="{FF458A54-CC6A-47D3-9EB6-565D5251D6E4}" type="presOf" srcId="{26467819-F3F5-41D2-8B6B-AFF8507EEFCC}" destId="{50D5D338-BA3E-4A73-972D-3BB6A9AEA033}" srcOrd="0" destOrd="0" presId="urn:microsoft.com/office/officeart/2005/8/layout/lProcess2"/>
    <dgm:cxn modelId="{B84941DC-FAEE-4A94-A34C-AC4E94C00ACE}" type="presOf" srcId="{17637D3E-E43A-41C8-9653-4AF918E86C70}" destId="{C29232FB-5366-47D6-850A-24C5CB2F6ECA}" srcOrd="0" destOrd="0" presId="urn:microsoft.com/office/officeart/2005/8/layout/lProcess2"/>
    <dgm:cxn modelId="{00A5B2D1-645F-4423-B3A8-FA96F6BDBE2C}" type="presOf" srcId="{26467819-F3F5-41D2-8B6B-AFF8507EEFCC}" destId="{DA7A6BB0-7A36-457B-89E1-C8841F658E5D}" srcOrd="1" destOrd="0" presId="urn:microsoft.com/office/officeart/2005/8/layout/lProcess2"/>
    <dgm:cxn modelId="{AF48B9EA-7947-470E-B6BC-3B2717477449}" type="presOf" srcId="{AF855D19-ED39-446F-9BB4-C32AC6ADA12C}" destId="{5EEDD19A-E3C1-4F64-B793-BFD1C3B6810E}" srcOrd="0" destOrd="0" presId="urn:microsoft.com/office/officeart/2005/8/layout/lProcess2"/>
    <dgm:cxn modelId="{7BDACF66-BED6-4C6B-80F4-7D98A435DA94}" type="presOf" srcId="{86CE9594-789C-4BA4-BD65-0BB5C48CEF1E}" destId="{8EFF21F0-36CB-4D7C-978B-BCCC172EC40A}" srcOrd="0" destOrd="0" presId="urn:microsoft.com/office/officeart/2005/8/layout/lProcess2"/>
    <dgm:cxn modelId="{E69BC2B6-54F2-42EC-AE98-83A126CBB6E6}" srcId="{26467819-F3F5-41D2-8B6B-AFF8507EEFCC}" destId="{6B68971E-83F4-4140-903B-BF66AD315AD9}" srcOrd="1" destOrd="0" parTransId="{3CBCA5E1-912F-4C17-AC16-F5D2A077F4B6}" sibTransId="{5130D205-7DB4-48ED-B83B-37B63EBE6799}"/>
    <dgm:cxn modelId="{1DC1121E-94EE-48D3-AE06-6D5724651424}" type="presOf" srcId="{6B68971E-83F4-4140-903B-BF66AD315AD9}" destId="{460971C0-F151-4518-A112-99BADA8AFA16}" srcOrd="0" destOrd="0" presId="urn:microsoft.com/office/officeart/2005/8/layout/lProcess2"/>
    <dgm:cxn modelId="{3867410B-8C8C-48B1-9FA0-60BB46D80334}" srcId="{E05DF61D-9152-4DFB-9458-CDAF19AF525E}" destId="{7854FA5F-568A-48D5-A3A5-9F6C3BF00852}" srcOrd="2" destOrd="0" parTransId="{A1C98DEE-FA0D-43E4-9F71-EA69D8F3BE29}" sibTransId="{20DD480D-5FA4-4A21-94D9-05F960A0507C}"/>
    <dgm:cxn modelId="{40AC3E9D-2883-4F8E-99AF-FA9693D6CFDB}" srcId="{DB5718E6-32EA-488C-B7A9-1F96ABEBAE4E}" destId="{377CDFC4-CD09-4C9A-A570-DE3E29EB0EF7}" srcOrd="0" destOrd="0" parTransId="{F31F6D26-498A-4727-B1AB-F98EA412D465}" sibTransId="{7B9F8266-3416-4512-BB20-DB8B11CB8904}"/>
    <dgm:cxn modelId="{727D69B5-E333-4846-80E9-CBE02EF7558A}" srcId="{B44EFC6B-A03D-406F-9199-38FCE86298FD}" destId="{511890E6-1F92-48F2-8F69-05404701D0A6}" srcOrd="2" destOrd="0" parTransId="{0055DF65-9135-4431-97D1-425C9A4D68D3}" sibTransId="{667A56BC-00E8-4D7D-809A-260E08BB046C}"/>
    <dgm:cxn modelId="{30F13E9B-40CE-4BA5-A873-879BC1DBAC0A}" srcId="{E05DF61D-9152-4DFB-9458-CDAF19AF525E}" destId="{AF855D19-ED39-446F-9BB4-C32AC6ADA12C}" srcOrd="1" destOrd="0" parTransId="{31098DB5-2486-43ED-967E-7C295C27FDFA}" sibTransId="{97AAE1F2-4A21-4DE5-BFFA-3CE1E3E8B82E}"/>
    <dgm:cxn modelId="{2908D9FE-A471-450A-8C7A-A7DEDCD2666B}" type="presOf" srcId="{9FE4107D-D36F-4F8F-B88A-66524D670997}" destId="{9AD1DBB4-659E-47CC-86CD-3AF74E236292}" srcOrd="0" destOrd="0" presId="urn:microsoft.com/office/officeart/2005/8/layout/lProcess2"/>
    <dgm:cxn modelId="{07AFF2F6-3A53-470F-BBEC-475F5BB0131C}" type="presOf" srcId="{511890E6-1F92-48F2-8F69-05404701D0A6}" destId="{E77E6595-C234-405C-A8F8-E76EAFAD688A}" srcOrd="0" destOrd="0" presId="urn:microsoft.com/office/officeart/2005/8/layout/lProcess2"/>
    <dgm:cxn modelId="{DE9B0934-3F01-4823-BF2F-D0CDFA565807}" type="presOf" srcId="{E05DF61D-9152-4DFB-9458-CDAF19AF525E}" destId="{2B92C045-AEBD-43B5-8A56-FA75395EA168}" srcOrd="1" destOrd="0" presId="urn:microsoft.com/office/officeart/2005/8/layout/lProcess2"/>
    <dgm:cxn modelId="{44F7EB81-FB41-4732-86B1-79A90FF7E819}" type="presOf" srcId="{997FC4BE-D76F-473E-AE17-15F2C5E92766}" destId="{8C987835-F7FF-454D-9C1C-518BC97C9347}" srcOrd="0" destOrd="0" presId="urn:microsoft.com/office/officeart/2005/8/layout/lProcess2"/>
    <dgm:cxn modelId="{1D4AECA5-52D3-4A68-AD08-53E27189319B}" type="presOf" srcId="{DB5718E6-32EA-488C-B7A9-1F96ABEBAE4E}" destId="{77DB17F4-C193-4CA7-A536-C176A795C716}" srcOrd="1" destOrd="0" presId="urn:microsoft.com/office/officeart/2005/8/layout/lProcess2"/>
    <dgm:cxn modelId="{6F8615FC-C8E8-41E7-9D59-423D2B591E0D}" srcId="{DB5718E6-32EA-488C-B7A9-1F96ABEBAE4E}" destId="{997FC4BE-D76F-473E-AE17-15F2C5E92766}" srcOrd="2" destOrd="0" parTransId="{039BDC45-5BEA-4A24-AF18-4C1D54CAFA9F}" sibTransId="{B2C561E6-9CF6-44EC-A106-10988BA85DD5}"/>
    <dgm:cxn modelId="{7BD01A9D-96BC-4694-BB71-05A47DF5DBC7}" srcId="{511890E6-1F92-48F2-8F69-05404701D0A6}" destId="{E5DC1C84-498D-4151-98DD-9C2E1C6B5644}" srcOrd="1" destOrd="0" parTransId="{45D1843A-8AED-4E6D-81E7-BCA5D9DB27CD}" sibTransId="{E242CBFB-2143-4F9F-A55D-735B2BB69434}"/>
    <dgm:cxn modelId="{09C8C7D9-DDD5-4202-A9ED-81EB39378707}" srcId="{511890E6-1F92-48F2-8F69-05404701D0A6}" destId="{17637D3E-E43A-41C8-9653-4AF918E86C70}" srcOrd="0" destOrd="0" parTransId="{729197B9-E607-457A-84BF-B9FF3C2D172F}" sibTransId="{BB824714-04CC-493E-A349-9EFFE04B1A0D}"/>
    <dgm:cxn modelId="{D413A9A4-B1A0-493B-9BA8-2DE5099570A9}" type="presOf" srcId="{DF38E449-ACC9-4932-8185-0FCD2FE3127C}" destId="{E9F47D28-2C77-409F-9315-1192BD93A5FE}" srcOrd="0" destOrd="0" presId="urn:microsoft.com/office/officeart/2005/8/layout/lProcess2"/>
    <dgm:cxn modelId="{B2E6C5F8-1700-4DDF-9715-EE7D5D8D9DD8}" srcId="{26467819-F3F5-41D2-8B6B-AFF8507EEFCC}" destId="{86CE9594-789C-4BA4-BD65-0BB5C48CEF1E}" srcOrd="2" destOrd="0" parTransId="{D4E970BD-07B6-457C-9A60-C6B5B97ADB15}" sibTransId="{D8926851-ACA6-42BD-B0F3-1ECA6FAA06F3}"/>
    <dgm:cxn modelId="{F2148542-0BA1-4E70-BD92-8E389D4C0580}" type="presParOf" srcId="{F92A0A2B-02C8-4CC8-937F-13BA1B8488E9}" destId="{424EB054-6B59-4836-AB32-739FB4CE7CB1}" srcOrd="0" destOrd="0" presId="urn:microsoft.com/office/officeart/2005/8/layout/lProcess2"/>
    <dgm:cxn modelId="{0033F477-06D4-4C68-9258-6DBB72FB97CB}" type="presParOf" srcId="{424EB054-6B59-4836-AB32-739FB4CE7CB1}" destId="{50D5D338-BA3E-4A73-972D-3BB6A9AEA033}" srcOrd="0" destOrd="0" presId="urn:microsoft.com/office/officeart/2005/8/layout/lProcess2"/>
    <dgm:cxn modelId="{B3717F39-35D0-4751-8056-070F854C67B9}" type="presParOf" srcId="{424EB054-6B59-4836-AB32-739FB4CE7CB1}" destId="{DA7A6BB0-7A36-457B-89E1-C8841F658E5D}" srcOrd="1" destOrd="0" presId="urn:microsoft.com/office/officeart/2005/8/layout/lProcess2"/>
    <dgm:cxn modelId="{E48BD1D9-CEDA-4DA2-98D7-0A4C97FDB6A4}" type="presParOf" srcId="{424EB054-6B59-4836-AB32-739FB4CE7CB1}" destId="{3A8F1130-AB3B-40B7-9BFF-3AB69ACB2F9E}" srcOrd="2" destOrd="0" presId="urn:microsoft.com/office/officeart/2005/8/layout/lProcess2"/>
    <dgm:cxn modelId="{2F18D948-0779-470A-8A13-05C08CC7B750}" type="presParOf" srcId="{3A8F1130-AB3B-40B7-9BFF-3AB69ACB2F9E}" destId="{49C5C64A-E260-4339-A1D8-8079687BF46E}" srcOrd="0" destOrd="0" presId="urn:microsoft.com/office/officeart/2005/8/layout/lProcess2"/>
    <dgm:cxn modelId="{E91E8106-0F63-4AE9-85D6-AF57BE14E90D}" type="presParOf" srcId="{49C5C64A-E260-4339-A1D8-8079687BF46E}" destId="{9AD1DBB4-659E-47CC-86CD-3AF74E236292}" srcOrd="0" destOrd="0" presId="urn:microsoft.com/office/officeart/2005/8/layout/lProcess2"/>
    <dgm:cxn modelId="{2134A275-A08C-4498-8419-218C05140259}" type="presParOf" srcId="{49C5C64A-E260-4339-A1D8-8079687BF46E}" destId="{47C45324-A154-427B-9F1A-0744964FAE85}" srcOrd="1" destOrd="0" presId="urn:microsoft.com/office/officeart/2005/8/layout/lProcess2"/>
    <dgm:cxn modelId="{AFBEBC9E-10E9-44D5-91F9-740F183C79E2}" type="presParOf" srcId="{49C5C64A-E260-4339-A1D8-8079687BF46E}" destId="{460971C0-F151-4518-A112-99BADA8AFA16}" srcOrd="2" destOrd="0" presId="urn:microsoft.com/office/officeart/2005/8/layout/lProcess2"/>
    <dgm:cxn modelId="{F111B1FF-3758-4522-9588-081499F9A25E}" type="presParOf" srcId="{49C5C64A-E260-4339-A1D8-8079687BF46E}" destId="{51C269EC-467C-4416-A0AA-CF140A52DBB2}" srcOrd="3" destOrd="0" presId="urn:microsoft.com/office/officeart/2005/8/layout/lProcess2"/>
    <dgm:cxn modelId="{97E0F7A1-9C42-43AE-876F-6E95003F3480}" type="presParOf" srcId="{49C5C64A-E260-4339-A1D8-8079687BF46E}" destId="{8EFF21F0-36CB-4D7C-978B-BCCC172EC40A}" srcOrd="4" destOrd="0" presId="urn:microsoft.com/office/officeart/2005/8/layout/lProcess2"/>
    <dgm:cxn modelId="{E454DAA3-25C2-47CB-88A8-7B04D135A0CD}" type="presParOf" srcId="{F92A0A2B-02C8-4CC8-937F-13BA1B8488E9}" destId="{F2855CE7-9FC1-41A2-8982-33BC460A1E72}" srcOrd="1" destOrd="0" presId="urn:microsoft.com/office/officeart/2005/8/layout/lProcess2"/>
    <dgm:cxn modelId="{E5F002FC-9399-44E5-A91B-4BE36764CA18}" type="presParOf" srcId="{F92A0A2B-02C8-4CC8-937F-13BA1B8488E9}" destId="{FE7BC59A-A640-4393-9D62-333D1D6E3FA4}" srcOrd="2" destOrd="0" presId="urn:microsoft.com/office/officeart/2005/8/layout/lProcess2"/>
    <dgm:cxn modelId="{9BADC5D1-C5D6-47D8-9E7F-929D7FAEBFBC}" type="presParOf" srcId="{FE7BC59A-A640-4393-9D62-333D1D6E3FA4}" destId="{A0FB4F1D-B07C-476F-9A63-EA8F47E3705D}" srcOrd="0" destOrd="0" presId="urn:microsoft.com/office/officeart/2005/8/layout/lProcess2"/>
    <dgm:cxn modelId="{A526CD0F-976C-4A0A-B274-14C26ACF5C2D}" type="presParOf" srcId="{FE7BC59A-A640-4393-9D62-333D1D6E3FA4}" destId="{2B92C045-AEBD-43B5-8A56-FA75395EA168}" srcOrd="1" destOrd="0" presId="urn:microsoft.com/office/officeart/2005/8/layout/lProcess2"/>
    <dgm:cxn modelId="{3647B2D2-6AB4-4191-80D8-02A461FE94F7}" type="presParOf" srcId="{FE7BC59A-A640-4393-9D62-333D1D6E3FA4}" destId="{909E1694-EF58-4838-A262-0023DF201C3E}" srcOrd="2" destOrd="0" presId="urn:microsoft.com/office/officeart/2005/8/layout/lProcess2"/>
    <dgm:cxn modelId="{DA8A103D-749C-433B-A396-9FC5C1857CE1}" type="presParOf" srcId="{909E1694-EF58-4838-A262-0023DF201C3E}" destId="{5AB01D6B-1C7D-4E13-A751-17ACB23BFD2C}" srcOrd="0" destOrd="0" presId="urn:microsoft.com/office/officeart/2005/8/layout/lProcess2"/>
    <dgm:cxn modelId="{D7CD40A0-823F-4592-B8FA-04BC68470CDF}" type="presParOf" srcId="{5AB01D6B-1C7D-4E13-A751-17ACB23BFD2C}" destId="{E9F47D28-2C77-409F-9315-1192BD93A5FE}" srcOrd="0" destOrd="0" presId="urn:microsoft.com/office/officeart/2005/8/layout/lProcess2"/>
    <dgm:cxn modelId="{0F8D34DF-934E-4523-BDFF-F936159D88C8}" type="presParOf" srcId="{5AB01D6B-1C7D-4E13-A751-17ACB23BFD2C}" destId="{5DF0FA49-4932-4865-99F0-33C11209F00A}" srcOrd="1" destOrd="0" presId="urn:microsoft.com/office/officeart/2005/8/layout/lProcess2"/>
    <dgm:cxn modelId="{79C17FCE-9F85-49C0-8DCF-75895961353A}" type="presParOf" srcId="{5AB01D6B-1C7D-4E13-A751-17ACB23BFD2C}" destId="{5EEDD19A-E3C1-4F64-B793-BFD1C3B6810E}" srcOrd="2" destOrd="0" presId="urn:microsoft.com/office/officeart/2005/8/layout/lProcess2"/>
    <dgm:cxn modelId="{59B2D8F9-1EE9-43BF-A305-C4B5F10D38C5}" type="presParOf" srcId="{5AB01D6B-1C7D-4E13-A751-17ACB23BFD2C}" destId="{A4878C86-6D6F-4F2F-BAD9-58982FDB2421}" srcOrd="3" destOrd="0" presId="urn:microsoft.com/office/officeart/2005/8/layout/lProcess2"/>
    <dgm:cxn modelId="{4989D6BE-7B6E-4A22-844E-6C9C2A76B4BC}" type="presParOf" srcId="{5AB01D6B-1C7D-4E13-A751-17ACB23BFD2C}" destId="{20EA07A4-C99E-40D2-AD55-0BFD615E2E96}" srcOrd="4" destOrd="0" presId="urn:microsoft.com/office/officeart/2005/8/layout/lProcess2"/>
    <dgm:cxn modelId="{B9625EAE-C5AE-442B-B9BA-E43D96657DF0}" type="presParOf" srcId="{F92A0A2B-02C8-4CC8-937F-13BA1B8488E9}" destId="{A5692607-08A3-4A7D-9D0D-F63802EE346B}" srcOrd="3" destOrd="0" presId="urn:microsoft.com/office/officeart/2005/8/layout/lProcess2"/>
    <dgm:cxn modelId="{90A6B449-D2AE-4F5B-9721-D9DE7BBA47AA}" type="presParOf" srcId="{F92A0A2B-02C8-4CC8-937F-13BA1B8488E9}" destId="{690324C0-47AE-43C6-8D80-2CD0BEF5E172}" srcOrd="4" destOrd="0" presId="urn:microsoft.com/office/officeart/2005/8/layout/lProcess2"/>
    <dgm:cxn modelId="{4EBADD74-13A8-4F01-8275-2F2B466A84F6}" type="presParOf" srcId="{690324C0-47AE-43C6-8D80-2CD0BEF5E172}" destId="{E77E6595-C234-405C-A8F8-E76EAFAD688A}" srcOrd="0" destOrd="0" presId="urn:microsoft.com/office/officeart/2005/8/layout/lProcess2"/>
    <dgm:cxn modelId="{8642BC7A-B06B-479B-B012-B222D6B5A5BF}" type="presParOf" srcId="{690324C0-47AE-43C6-8D80-2CD0BEF5E172}" destId="{3AFEFA9E-7E08-4789-85DB-A0E146EAC275}" srcOrd="1" destOrd="0" presId="urn:microsoft.com/office/officeart/2005/8/layout/lProcess2"/>
    <dgm:cxn modelId="{26323045-457B-4D4C-8564-717AA449471C}" type="presParOf" srcId="{690324C0-47AE-43C6-8D80-2CD0BEF5E172}" destId="{F82E5B70-988D-4C62-AC38-14ABBAC41813}" srcOrd="2" destOrd="0" presId="urn:microsoft.com/office/officeart/2005/8/layout/lProcess2"/>
    <dgm:cxn modelId="{FD3016CD-57B1-4732-9407-058163EC8CC2}" type="presParOf" srcId="{F82E5B70-988D-4C62-AC38-14ABBAC41813}" destId="{25F54BBD-9603-4D8D-B184-46E85C73115B}" srcOrd="0" destOrd="0" presId="urn:microsoft.com/office/officeart/2005/8/layout/lProcess2"/>
    <dgm:cxn modelId="{F874DB36-A6C7-4364-ABB4-5387F1BE81CE}" type="presParOf" srcId="{25F54BBD-9603-4D8D-B184-46E85C73115B}" destId="{C29232FB-5366-47D6-850A-24C5CB2F6ECA}" srcOrd="0" destOrd="0" presId="urn:microsoft.com/office/officeart/2005/8/layout/lProcess2"/>
    <dgm:cxn modelId="{8FD211E1-F2F4-4640-91D3-5B3E95121A15}" type="presParOf" srcId="{25F54BBD-9603-4D8D-B184-46E85C73115B}" destId="{12562E4F-4135-484B-AD15-9C23FD3D65C5}" srcOrd="1" destOrd="0" presId="urn:microsoft.com/office/officeart/2005/8/layout/lProcess2"/>
    <dgm:cxn modelId="{0351D64F-CF3D-49A7-A4BE-1963E65823AA}" type="presParOf" srcId="{25F54BBD-9603-4D8D-B184-46E85C73115B}" destId="{D9E157C0-87F7-4B60-B40B-4D57E6E8A5C8}" srcOrd="2" destOrd="0" presId="urn:microsoft.com/office/officeart/2005/8/layout/lProcess2"/>
    <dgm:cxn modelId="{DC8B1C40-52A5-4C20-9993-349790D0A5F9}" type="presParOf" srcId="{25F54BBD-9603-4D8D-B184-46E85C73115B}" destId="{D2C30C56-092E-445C-B8C5-9163E14C2985}" srcOrd="3" destOrd="0" presId="urn:microsoft.com/office/officeart/2005/8/layout/lProcess2"/>
    <dgm:cxn modelId="{8D52397D-BB8F-44C7-B6A5-DD03B1D57584}" type="presParOf" srcId="{25F54BBD-9603-4D8D-B184-46E85C73115B}" destId="{1BFF4F28-9404-4332-BC0E-EDECB66B03B8}" srcOrd="4" destOrd="0" presId="urn:microsoft.com/office/officeart/2005/8/layout/lProcess2"/>
    <dgm:cxn modelId="{05D01CAA-C37C-433B-82B0-12296A389290}" type="presParOf" srcId="{F92A0A2B-02C8-4CC8-937F-13BA1B8488E9}" destId="{83DA42F5-3AE6-4316-9C1F-B102DF72D14C}" srcOrd="5" destOrd="0" presId="urn:microsoft.com/office/officeart/2005/8/layout/lProcess2"/>
    <dgm:cxn modelId="{5AE75A06-9D92-49E3-B244-0D58E1E1B21C}" type="presParOf" srcId="{F92A0A2B-02C8-4CC8-937F-13BA1B8488E9}" destId="{8A967482-3FBC-4507-B0D5-5501A81B30C2}" srcOrd="6" destOrd="0" presId="urn:microsoft.com/office/officeart/2005/8/layout/lProcess2"/>
    <dgm:cxn modelId="{E1E30C9F-C4B5-4803-AB57-5D5DFDA20ED8}" type="presParOf" srcId="{8A967482-3FBC-4507-B0D5-5501A81B30C2}" destId="{790EE3BA-A273-4B2C-BA07-D768C4379C01}" srcOrd="0" destOrd="0" presId="urn:microsoft.com/office/officeart/2005/8/layout/lProcess2"/>
    <dgm:cxn modelId="{41DB48D6-CAFE-46DF-9EA9-F6DE538E25DD}" type="presParOf" srcId="{8A967482-3FBC-4507-B0D5-5501A81B30C2}" destId="{77DB17F4-C193-4CA7-A536-C176A795C716}" srcOrd="1" destOrd="0" presId="urn:microsoft.com/office/officeart/2005/8/layout/lProcess2"/>
    <dgm:cxn modelId="{35CE7745-DCB4-44B1-B15D-BC86C6384ABB}" type="presParOf" srcId="{8A967482-3FBC-4507-B0D5-5501A81B30C2}" destId="{E70E1E43-18FC-4B5E-BE5A-CDEE63C12F54}" srcOrd="2" destOrd="0" presId="urn:microsoft.com/office/officeart/2005/8/layout/lProcess2"/>
    <dgm:cxn modelId="{235E2FF1-124C-40C1-948C-CD54AA93B2B7}" type="presParOf" srcId="{E70E1E43-18FC-4B5E-BE5A-CDEE63C12F54}" destId="{B2F5A296-C7BF-40E8-A68E-221B2A37C242}" srcOrd="0" destOrd="0" presId="urn:microsoft.com/office/officeart/2005/8/layout/lProcess2"/>
    <dgm:cxn modelId="{DF1EC67F-0CE5-4D73-AE60-7A5D8DF19D3A}" type="presParOf" srcId="{B2F5A296-C7BF-40E8-A68E-221B2A37C242}" destId="{5FFFB55C-5D11-44A2-9B6E-74EEAE0D01BC}" srcOrd="0" destOrd="0" presId="urn:microsoft.com/office/officeart/2005/8/layout/lProcess2"/>
    <dgm:cxn modelId="{7051DC78-DE3E-4BB2-8613-5CC3280783CA}" type="presParOf" srcId="{B2F5A296-C7BF-40E8-A68E-221B2A37C242}" destId="{FABCAEFC-C578-4363-9D2D-A33E05C7BE22}" srcOrd="1" destOrd="0" presId="urn:microsoft.com/office/officeart/2005/8/layout/lProcess2"/>
    <dgm:cxn modelId="{AEEF0813-C1D7-481A-93B6-A8A418103152}" type="presParOf" srcId="{B2F5A296-C7BF-40E8-A68E-221B2A37C242}" destId="{1A49A9DB-FBD3-484C-99E9-1D20B64D79B4}" srcOrd="2" destOrd="0" presId="urn:microsoft.com/office/officeart/2005/8/layout/lProcess2"/>
    <dgm:cxn modelId="{4A346754-D22A-4E11-8759-1A820312CA93}" type="presParOf" srcId="{B2F5A296-C7BF-40E8-A68E-221B2A37C242}" destId="{5B098EA1-532F-4745-8F62-AAE6504A608C}" srcOrd="3" destOrd="0" presId="urn:microsoft.com/office/officeart/2005/8/layout/lProcess2"/>
    <dgm:cxn modelId="{489E52F4-68E7-4CA3-A37F-976C2988F855}" type="presParOf" srcId="{B2F5A296-C7BF-40E8-A68E-221B2A37C242}" destId="{8C987835-F7FF-454D-9C1C-518BC97C9347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57913B-F654-401A-B28F-F3D81C1D1BAE}" type="doc">
      <dgm:prSet loTypeId="urn:microsoft.com/office/officeart/2005/8/layout/cycle4#1" loCatId="cycle" qsTypeId="urn:microsoft.com/office/officeart/2005/8/quickstyle/simple5" qsCatId="simple" csTypeId="urn:microsoft.com/office/officeart/2005/8/colors/colorful1#2" csCatId="colorful" phldr="1"/>
      <dgm:spPr/>
      <dgm:t>
        <a:bodyPr/>
        <a:lstStyle/>
        <a:p>
          <a:endParaRPr lang="es-CR"/>
        </a:p>
      </dgm:t>
    </dgm:pt>
    <dgm:pt modelId="{63048E43-EBA1-4F1C-A023-B79F26DE2F48}">
      <dgm:prSet phldrT="[Texto]" custT="1"/>
      <dgm:spPr/>
      <dgm:t>
        <a:bodyPr/>
        <a:lstStyle/>
        <a:p>
          <a:r>
            <a:rPr lang="en-US" sz="2800" noProof="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Indicators</a:t>
          </a:r>
          <a:endParaRPr lang="en-US" sz="2800" noProof="0" dirty="0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CCDA2BDD-A399-40BB-B16C-64FF7DC8F042}" type="parTrans" cxnId="{8CCF73BC-FFDE-41F9-8B61-5269AF0F6068}">
      <dgm:prSet/>
      <dgm:spPr/>
      <dgm:t>
        <a:bodyPr/>
        <a:lstStyle/>
        <a:p>
          <a:endParaRPr lang="es-CR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90E4D124-E3EB-424E-943A-2E52952136D0}" type="sibTrans" cxnId="{8CCF73BC-FFDE-41F9-8B61-5269AF0F6068}">
      <dgm:prSet/>
      <dgm:spPr/>
      <dgm:t>
        <a:bodyPr/>
        <a:lstStyle/>
        <a:p>
          <a:endParaRPr lang="es-CR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7BE6DFC1-12DF-4C90-A316-825BF8A35339}">
      <dgm:prSet phldrT="[Texto]" custT="1"/>
      <dgm:spPr/>
      <dgm:t>
        <a:bodyPr/>
        <a:lstStyle/>
        <a:p>
          <a:pPr algn="ctr"/>
          <a:r>
            <a:rPr lang="es-CR" sz="18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Un-</a:t>
          </a:r>
        </a:p>
        <a:p>
          <a:pPr algn="ctr"/>
          <a:r>
            <a:rPr lang="en-US" sz="1800" noProof="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Employment</a:t>
          </a:r>
        </a:p>
        <a:p>
          <a:pPr algn="ctr"/>
          <a:r>
            <a:rPr lang="es-CR" sz="11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    </a:t>
          </a:r>
          <a:r>
            <a:rPr lang="es-CR" sz="3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 1.4%</a:t>
          </a:r>
          <a:endParaRPr lang="es-CR" sz="3200" dirty="0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287C4F40-482C-4675-BD9C-F3C26AF6A3B7}" type="parTrans" cxnId="{C61EEB8B-0A0E-4CD2-A628-5E7971B9427A}">
      <dgm:prSet/>
      <dgm:spPr/>
      <dgm:t>
        <a:bodyPr/>
        <a:lstStyle/>
        <a:p>
          <a:endParaRPr lang="es-CR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940F76C0-D7D7-4DC9-BA33-C881E2C93853}" type="sibTrans" cxnId="{C61EEB8B-0A0E-4CD2-A628-5E7971B9427A}">
      <dgm:prSet/>
      <dgm:spPr/>
      <dgm:t>
        <a:bodyPr/>
        <a:lstStyle/>
        <a:p>
          <a:endParaRPr lang="es-CR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CEE8CAA9-5A8A-4873-B897-11F617A94188}">
      <dgm:prSet phldrT="[Texto]" custT="1"/>
      <dgm:spPr/>
      <dgm:t>
        <a:bodyPr/>
        <a:lstStyle/>
        <a:p>
          <a:r>
            <a:rPr lang="en-US" sz="1400" dirty="0" smtClean="0">
              <a:latin typeface="Aparajita"/>
            </a:rPr>
            <a:t>Graduates without a job because they don’t find it /economically active graduates</a:t>
          </a:r>
          <a:endParaRPr lang="es-CR" sz="1400" dirty="0">
            <a:solidFill>
              <a:schemeClr val="tx1"/>
            </a:solidFill>
            <a:latin typeface="Aparajita"/>
            <a:cs typeface="Aparajita" pitchFamily="34" charset="0"/>
          </a:endParaRPr>
        </a:p>
      </dgm:t>
    </dgm:pt>
    <dgm:pt modelId="{7835E1FD-E34D-4F2D-8BE1-BEE891128E27}" type="parTrans" cxnId="{E8068826-2109-4499-8EF4-9BD578178945}">
      <dgm:prSet/>
      <dgm:spPr/>
      <dgm:t>
        <a:bodyPr/>
        <a:lstStyle/>
        <a:p>
          <a:endParaRPr lang="es-CR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30DBE4E4-5E0E-4110-83AD-838CDA88EB61}" type="sibTrans" cxnId="{E8068826-2109-4499-8EF4-9BD578178945}">
      <dgm:prSet/>
      <dgm:spPr/>
      <dgm:t>
        <a:bodyPr/>
        <a:lstStyle/>
        <a:p>
          <a:endParaRPr lang="es-CR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7E4DE6D2-B83C-4E63-AA2C-24CED9DA5718}">
      <dgm:prSet phldrT="[Texto]" custT="1"/>
      <dgm:spPr/>
      <dgm:t>
        <a:bodyPr/>
        <a:lstStyle/>
        <a:p>
          <a:r>
            <a:rPr lang="en-US" sz="1800" noProof="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Under- employment</a:t>
          </a:r>
        </a:p>
        <a:p>
          <a:r>
            <a:rPr lang="es-CR" sz="3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0.9%</a:t>
          </a:r>
          <a:endParaRPr lang="es-CR" sz="3200" dirty="0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EF0703B6-1C7E-4677-BE92-AF40A498679A}" type="parTrans" cxnId="{C158C354-669A-46A1-B244-1BDE00EF3A23}">
      <dgm:prSet/>
      <dgm:spPr/>
      <dgm:t>
        <a:bodyPr/>
        <a:lstStyle/>
        <a:p>
          <a:endParaRPr lang="es-CR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59D8A63C-8E09-468A-BEAA-53719CCA0DAE}" type="sibTrans" cxnId="{C158C354-669A-46A1-B244-1BDE00EF3A23}">
      <dgm:prSet/>
      <dgm:spPr/>
      <dgm:t>
        <a:bodyPr/>
        <a:lstStyle/>
        <a:p>
          <a:endParaRPr lang="es-CR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DB0E54BF-DD96-456D-9D60-245D9B98DB28}">
      <dgm:prSet phldrT="[Texto]" custT="1"/>
      <dgm:spPr/>
      <dgm:t>
        <a:bodyPr/>
        <a:lstStyle/>
        <a:p>
          <a:r>
            <a:rPr lang="en-US" sz="1400" dirty="0" smtClean="0">
              <a:latin typeface="Aparajita"/>
            </a:rPr>
            <a:t>Graduates that work less than 40 hours weekly because they don’t find a job with more hours / graduates with a paid job</a:t>
          </a:r>
          <a:endParaRPr lang="es-CR" sz="1400" dirty="0">
            <a:latin typeface="Aparajita"/>
          </a:endParaRPr>
        </a:p>
      </dgm:t>
    </dgm:pt>
    <dgm:pt modelId="{F04A8495-D226-4185-B77C-F7F32D339772}" type="parTrans" cxnId="{F62C9441-3945-41FD-B5D2-FD2A3E956102}">
      <dgm:prSet/>
      <dgm:spPr/>
      <dgm:t>
        <a:bodyPr/>
        <a:lstStyle/>
        <a:p>
          <a:endParaRPr lang="es-CR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7BC5C73A-097D-475D-B856-0F52AADD7C27}" type="sibTrans" cxnId="{F62C9441-3945-41FD-B5D2-FD2A3E956102}">
      <dgm:prSet/>
      <dgm:spPr/>
      <dgm:t>
        <a:bodyPr/>
        <a:lstStyle/>
        <a:p>
          <a:endParaRPr lang="es-CR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04719910-4619-408A-BE7B-95B880C8DE7D}">
      <dgm:prSet phldrT="[Texto]" custT="1"/>
      <dgm:spPr/>
      <dgm:t>
        <a:bodyPr/>
        <a:lstStyle/>
        <a:p>
          <a:pPr algn="ctr"/>
          <a:r>
            <a:rPr lang="es-CR" sz="18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No   </a:t>
          </a:r>
          <a:r>
            <a:rPr lang="en-US" sz="1800" noProof="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Relationship</a:t>
          </a:r>
        </a:p>
        <a:p>
          <a:pPr algn="ctr"/>
          <a:r>
            <a:rPr lang="es-CR" sz="3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3.4%</a:t>
          </a:r>
        </a:p>
      </dgm:t>
    </dgm:pt>
    <dgm:pt modelId="{A7907314-EEDF-4480-B368-2E5DA1ABACCC}" type="parTrans" cxnId="{E3091CBC-94F4-4466-9F9A-CF380C237ADF}">
      <dgm:prSet/>
      <dgm:spPr/>
      <dgm:t>
        <a:bodyPr/>
        <a:lstStyle/>
        <a:p>
          <a:endParaRPr lang="es-CR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91D33895-E8F0-4B08-8C64-DAAC7D9471CB}" type="sibTrans" cxnId="{E3091CBC-94F4-4466-9F9A-CF380C237ADF}">
      <dgm:prSet/>
      <dgm:spPr/>
      <dgm:t>
        <a:bodyPr/>
        <a:lstStyle/>
        <a:p>
          <a:endParaRPr lang="es-CR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5923A6D6-C4E6-4734-AA06-9FF7FECBEC0A}">
      <dgm:prSet phldrT="[Texto]" custT="1"/>
      <dgm:spPr/>
      <dgm:t>
        <a:bodyPr/>
        <a:lstStyle/>
        <a:p>
          <a:r>
            <a:rPr lang="en-US" sz="1400" dirty="0" smtClean="0">
              <a:latin typeface="Aparajita"/>
            </a:rPr>
            <a:t>Graduates that haven’t been able to find a job related to the postgraduate program / graduates with a paid job.</a:t>
          </a:r>
          <a:endParaRPr lang="es-CR" sz="1400" dirty="0">
            <a:latin typeface="Aparajita"/>
          </a:endParaRPr>
        </a:p>
      </dgm:t>
    </dgm:pt>
    <dgm:pt modelId="{F7FDCED9-285D-454E-A44D-B7F6AA2527A3}" type="parTrans" cxnId="{D617BA93-753D-45AE-8582-A99BCBD91BB2}">
      <dgm:prSet/>
      <dgm:spPr/>
      <dgm:t>
        <a:bodyPr/>
        <a:lstStyle/>
        <a:p>
          <a:endParaRPr lang="es-CR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A28ADE6F-DFDE-4DFB-B4EF-71A3DC81EDE2}" type="sibTrans" cxnId="{D617BA93-753D-45AE-8582-A99BCBD91BB2}">
      <dgm:prSet/>
      <dgm:spPr/>
      <dgm:t>
        <a:bodyPr/>
        <a:lstStyle/>
        <a:p>
          <a:endParaRPr lang="es-CR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2525AC21-606D-4646-A033-C0842A5F04E1}">
      <dgm:prSet phldrT="[Texto]" custT="1"/>
      <dgm:spPr/>
      <dgm:t>
        <a:bodyPr/>
        <a:lstStyle/>
        <a:p>
          <a:endParaRPr lang="es-CR" sz="1600" dirty="0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0C3C8D76-9AE3-476B-A689-323FDAF701DD}" type="parTrans" cxnId="{E530E962-1A62-44DA-9920-5EC2BB02E00F}">
      <dgm:prSet/>
      <dgm:spPr/>
      <dgm:t>
        <a:bodyPr/>
        <a:lstStyle/>
        <a:p>
          <a:endParaRPr lang="en-US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42F014BD-76A8-49E9-ADFA-9761D4F9F181}" type="sibTrans" cxnId="{E530E962-1A62-44DA-9920-5EC2BB02E00F}">
      <dgm:prSet/>
      <dgm:spPr/>
      <dgm:t>
        <a:bodyPr/>
        <a:lstStyle/>
        <a:p>
          <a:endParaRPr lang="en-US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gm:t>
    </dgm:pt>
    <dgm:pt modelId="{FCC112B3-3E0B-4E06-99B9-702454F446F7}" type="pres">
      <dgm:prSet presAssocID="{9A57913B-F654-401A-B28F-F3D81C1D1BAE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1BDFDD-4E46-4FA4-90F2-DAFE47B64623}" type="pres">
      <dgm:prSet presAssocID="{9A57913B-F654-401A-B28F-F3D81C1D1BAE}" presName="children" presStyleCnt="0"/>
      <dgm:spPr/>
      <dgm:t>
        <a:bodyPr/>
        <a:lstStyle/>
        <a:p>
          <a:endParaRPr lang="es-CR"/>
        </a:p>
      </dgm:t>
    </dgm:pt>
    <dgm:pt modelId="{790219D8-9703-453B-AB40-5B34D98334DB}" type="pres">
      <dgm:prSet presAssocID="{9A57913B-F654-401A-B28F-F3D81C1D1BAE}" presName="child2group" presStyleCnt="0"/>
      <dgm:spPr/>
      <dgm:t>
        <a:bodyPr/>
        <a:lstStyle/>
        <a:p>
          <a:endParaRPr lang="es-CR"/>
        </a:p>
      </dgm:t>
    </dgm:pt>
    <dgm:pt modelId="{27915222-5B10-4726-BDAA-D35C83CBF782}" type="pres">
      <dgm:prSet presAssocID="{9A57913B-F654-401A-B28F-F3D81C1D1BAE}" presName="child2" presStyleLbl="bgAcc1" presStyleIdx="0" presStyleCnt="3" custScaleY="116358" custLinFactNeighborX="31425" custLinFactNeighborY="29252"/>
      <dgm:spPr/>
      <dgm:t>
        <a:bodyPr/>
        <a:lstStyle/>
        <a:p>
          <a:endParaRPr lang="es-CR"/>
        </a:p>
      </dgm:t>
    </dgm:pt>
    <dgm:pt modelId="{E2E99E2E-B95D-41AF-AC07-1201C4638063}" type="pres">
      <dgm:prSet presAssocID="{9A57913B-F654-401A-B28F-F3D81C1D1BAE}" presName="child2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2B89E038-235E-43DA-90BE-342F2452B62C}" type="pres">
      <dgm:prSet presAssocID="{9A57913B-F654-401A-B28F-F3D81C1D1BAE}" presName="child3group" presStyleCnt="0"/>
      <dgm:spPr/>
      <dgm:t>
        <a:bodyPr/>
        <a:lstStyle/>
        <a:p>
          <a:endParaRPr lang="es-CR"/>
        </a:p>
      </dgm:t>
    </dgm:pt>
    <dgm:pt modelId="{705D0F3C-A788-4E2D-BAB2-77AD4822A554}" type="pres">
      <dgm:prSet presAssocID="{9A57913B-F654-401A-B28F-F3D81C1D1BAE}" presName="child3" presStyleLbl="bgAcc1" presStyleIdx="1" presStyleCnt="3" custScaleY="116653" custLinFactNeighborX="31425" custLinFactNeighborY="-15206"/>
      <dgm:spPr/>
      <dgm:t>
        <a:bodyPr/>
        <a:lstStyle/>
        <a:p>
          <a:endParaRPr lang="es-CR"/>
        </a:p>
      </dgm:t>
    </dgm:pt>
    <dgm:pt modelId="{10FB2470-7996-443B-A0A2-80C76F67C36F}" type="pres">
      <dgm:prSet presAssocID="{9A57913B-F654-401A-B28F-F3D81C1D1BAE}" presName="child3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A217F22F-283B-4B00-A9F0-B5CAECDDF588}" type="pres">
      <dgm:prSet presAssocID="{9A57913B-F654-401A-B28F-F3D81C1D1BAE}" presName="child4group" presStyleCnt="0"/>
      <dgm:spPr/>
      <dgm:t>
        <a:bodyPr/>
        <a:lstStyle/>
        <a:p>
          <a:endParaRPr lang="es-CR"/>
        </a:p>
      </dgm:t>
    </dgm:pt>
    <dgm:pt modelId="{BC0743B2-5E70-420E-BAC3-CCC24A7D6C21}" type="pres">
      <dgm:prSet presAssocID="{9A57913B-F654-401A-B28F-F3D81C1D1BAE}" presName="child4" presStyleLbl="bgAcc1" presStyleIdx="2" presStyleCnt="3" custScaleY="126179" custLinFactNeighborX="-31994" custLinFactNeighborY="-10443"/>
      <dgm:spPr/>
      <dgm:t>
        <a:bodyPr/>
        <a:lstStyle/>
        <a:p>
          <a:endParaRPr lang="es-CR"/>
        </a:p>
      </dgm:t>
    </dgm:pt>
    <dgm:pt modelId="{CF75519D-DD6E-4F13-9151-10E739B0224B}" type="pres">
      <dgm:prSet presAssocID="{9A57913B-F654-401A-B28F-F3D81C1D1BAE}" presName="child4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C911D20F-B0C5-4823-983C-57B92941B4C8}" type="pres">
      <dgm:prSet presAssocID="{9A57913B-F654-401A-B28F-F3D81C1D1BAE}" presName="childPlaceholder" presStyleCnt="0"/>
      <dgm:spPr/>
      <dgm:t>
        <a:bodyPr/>
        <a:lstStyle/>
        <a:p>
          <a:endParaRPr lang="es-CR"/>
        </a:p>
      </dgm:t>
    </dgm:pt>
    <dgm:pt modelId="{8FEC924C-A8AA-4B89-8C7F-62F324B28ACC}" type="pres">
      <dgm:prSet presAssocID="{9A57913B-F654-401A-B28F-F3D81C1D1BAE}" presName="circle" presStyleCnt="0"/>
      <dgm:spPr/>
      <dgm:t>
        <a:bodyPr/>
        <a:lstStyle/>
        <a:p>
          <a:endParaRPr lang="es-CR"/>
        </a:p>
      </dgm:t>
    </dgm:pt>
    <dgm:pt modelId="{FA7B4A39-252B-40D4-9001-065331669858}" type="pres">
      <dgm:prSet presAssocID="{9A57913B-F654-401A-B28F-F3D81C1D1BAE}" presName="quadrant1" presStyleLbl="node1" presStyleIdx="0" presStyleCnt="4" custAng="2365887" custScaleX="121029" custScaleY="49355" custLinFactNeighborX="-3895" custLinFactNeighborY="3848">
        <dgm:presLayoutVars>
          <dgm:chMax val="1"/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CR"/>
        </a:p>
      </dgm:t>
    </dgm:pt>
    <dgm:pt modelId="{E7ABD0A8-1733-4D03-84E6-24E1144EE1E8}" type="pres">
      <dgm:prSet presAssocID="{9A57913B-F654-401A-B28F-F3D81C1D1BAE}" presName="quadrant2" presStyleLbl="node1" presStyleIdx="1" presStyleCnt="4" custScaleX="108244" custScaleY="106613">
        <dgm:presLayoutVars>
          <dgm:chMax val="1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8E03C90F-03C7-42E8-8AF2-E3B1BE218B9A}" type="pres">
      <dgm:prSet presAssocID="{9A57913B-F654-401A-B28F-F3D81C1D1BAE}" presName="quadrant3" presStyleLbl="node1" presStyleIdx="2" presStyleCnt="4" custScaleX="108244" custScaleY="9887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852CFD-C2AF-45BF-BA65-C02299030A18}" type="pres">
      <dgm:prSet presAssocID="{9A57913B-F654-401A-B28F-F3D81C1D1BAE}" presName="quadrant4" presStyleLbl="node1" presStyleIdx="3" presStyleCnt="4" custScaleX="104827" custScaleY="97558" custLinFactNeighborX="-10422" custLinFactNeighborY="140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93B304-1D02-4AA1-A703-5BA4022203A8}" type="pres">
      <dgm:prSet presAssocID="{9A57913B-F654-401A-B28F-F3D81C1D1BAE}" presName="quadrantPlaceholder" presStyleCnt="0"/>
      <dgm:spPr/>
      <dgm:t>
        <a:bodyPr/>
        <a:lstStyle/>
        <a:p>
          <a:endParaRPr lang="es-CR"/>
        </a:p>
      </dgm:t>
    </dgm:pt>
    <dgm:pt modelId="{B8CD3708-D176-46BA-8C9B-CEA3535AC376}" type="pres">
      <dgm:prSet presAssocID="{9A57913B-F654-401A-B28F-F3D81C1D1BAE}" presName="center1" presStyleLbl="fgShp" presStyleIdx="0" presStyleCnt="2" custScaleX="118095" custScaleY="164570"/>
      <dgm:spPr>
        <a:prstGeom prst="ellipse">
          <a:avLst/>
        </a:prstGeom>
        <a:solidFill>
          <a:schemeClr val="bg1">
            <a:alpha val="0"/>
          </a:schemeClr>
        </a:solidFill>
      </dgm:spPr>
      <dgm:t>
        <a:bodyPr/>
        <a:lstStyle/>
        <a:p>
          <a:endParaRPr lang="en-US"/>
        </a:p>
      </dgm:t>
    </dgm:pt>
    <dgm:pt modelId="{7DFB87BC-BC33-4CF3-B1B1-1E3B2B6FE9AE}" type="pres">
      <dgm:prSet presAssocID="{9A57913B-F654-401A-B28F-F3D81C1D1BAE}" presName="center2" presStyleLbl="fgShp" presStyleIdx="1" presStyleCnt="2" custFlipVert="1" custScaleY="10044" custLinFactNeighborX="-609" custLinFactNeighborY="-38458"/>
      <dgm:spPr>
        <a:prstGeom prst="ellipse">
          <a:avLst/>
        </a:prstGeom>
        <a:solidFill>
          <a:schemeClr val="bg1">
            <a:alpha val="0"/>
          </a:schemeClr>
        </a:solidFill>
      </dgm:spPr>
      <dgm:t>
        <a:bodyPr/>
        <a:lstStyle/>
        <a:p>
          <a:endParaRPr lang="en-US"/>
        </a:p>
      </dgm:t>
    </dgm:pt>
  </dgm:ptLst>
  <dgm:cxnLst>
    <dgm:cxn modelId="{B163066B-5B14-4AA1-9DE2-00B1FEC70B58}" type="presOf" srcId="{5923A6D6-C4E6-4734-AA06-9FF7FECBEC0A}" destId="{CF75519D-DD6E-4F13-9151-10E739B0224B}" srcOrd="1" destOrd="0" presId="urn:microsoft.com/office/officeart/2005/8/layout/cycle4#1"/>
    <dgm:cxn modelId="{E8068826-2109-4499-8EF4-9BD578178945}" srcId="{7BE6DFC1-12DF-4C90-A316-825BF8A35339}" destId="{CEE8CAA9-5A8A-4873-B897-11F617A94188}" srcOrd="1" destOrd="0" parTransId="{7835E1FD-E34D-4F2D-8BE1-BEE891128E27}" sibTransId="{30DBE4E4-5E0E-4110-83AD-838CDA88EB61}"/>
    <dgm:cxn modelId="{6CBB38C4-A1B4-46A1-AB14-690B1BEF7A60}" type="presOf" srcId="{9A57913B-F654-401A-B28F-F3D81C1D1BAE}" destId="{FCC112B3-3E0B-4E06-99B9-702454F446F7}" srcOrd="0" destOrd="0" presId="urn:microsoft.com/office/officeart/2005/8/layout/cycle4#1"/>
    <dgm:cxn modelId="{3909A3F2-E220-481A-8D59-E3827D24D3A0}" type="presOf" srcId="{DB0E54BF-DD96-456D-9D60-245D9B98DB28}" destId="{10FB2470-7996-443B-A0A2-80C76F67C36F}" srcOrd="1" destOrd="0" presId="urn:microsoft.com/office/officeart/2005/8/layout/cycle4#1"/>
    <dgm:cxn modelId="{28C3B668-DDE2-40B2-BDE8-F88F3DCBB885}" type="presOf" srcId="{7E4DE6D2-B83C-4E63-AA2C-24CED9DA5718}" destId="{8E03C90F-03C7-42E8-8AF2-E3B1BE218B9A}" srcOrd="0" destOrd="0" presId="urn:microsoft.com/office/officeart/2005/8/layout/cycle4#1"/>
    <dgm:cxn modelId="{184D3961-1F79-402A-9272-5CCCC9B39F23}" type="presOf" srcId="{7BE6DFC1-12DF-4C90-A316-825BF8A35339}" destId="{E7ABD0A8-1733-4D03-84E6-24E1144EE1E8}" srcOrd="0" destOrd="0" presId="urn:microsoft.com/office/officeart/2005/8/layout/cycle4#1"/>
    <dgm:cxn modelId="{469608F1-4BED-4F0A-AF2B-8D5C4CDB7174}" type="presOf" srcId="{2525AC21-606D-4646-A033-C0842A5F04E1}" destId="{E2E99E2E-B95D-41AF-AC07-1201C4638063}" srcOrd="1" destOrd="0" presId="urn:microsoft.com/office/officeart/2005/8/layout/cycle4#1"/>
    <dgm:cxn modelId="{B569B018-923E-4F17-B3BB-F0613907BA4D}" type="presOf" srcId="{CEE8CAA9-5A8A-4873-B897-11F617A94188}" destId="{27915222-5B10-4726-BDAA-D35C83CBF782}" srcOrd="0" destOrd="1" presId="urn:microsoft.com/office/officeart/2005/8/layout/cycle4#1"/>
    <dgm:cxn modelId="{E3091CBC-94F4-4466-9F9A-CF380C237ADF}" srcId="{9A57913B-F654-401A-B28F-F3D81C1D1BAE}" destId="{04719910-4619-408A-BE7B-95B880C8DE7D}" srcOrd="3" destOrd="0" parTransId="{A7907314-EEDF-4480-B368-2E5DA1ABACCC}" sibTransId="{91D33895-E8F0-4B08-8C64-DAAC7D9471CB}"/>
    <dgm:cxn modelId="{376B5F7D-3A70-4D5C-BC7E-5C768255BC04}" type="presOf" srcId="{04719910-4619-408A-BE7B-95B880C8DE7D}" destId="{AF852CFD-C2AF-45BF-BA65-C02299030A18}" srcOrd="0" destOrd="0" presId="urn:microsoft.com/office/officeart/2005/8/layout/cycle4#1"/>
    <dgm:cxn modelId="{64A9DFDB-0FDA-443D-AC13-FAD5E80C4D2A}" type="presOf" srcId="{DB0E54BF-DD96-456D-9D60-245D9B98DB28}" destId="{705D0F3C-A788-4E2D-BAB2-77AD4822A554}" srcOrd="0" destOrd="0" presId="urn:microsoft.com/office/officeart/2005/8/layout/cycle4#1"/>
    <dgm:cxn modelId="{D617BA93-753D-45AE-8582-A99BCBD91BB2}" srcId="{04719910-4619-408A-BE7B-95B880C8DE7D}" destId="{5923A6D6-C4E6-4734-AA06-9FF7FECBEC0A}" srcOrd="0" destOrd="0" parTransId="{F7FDCED9-285D-454E-A44D-B7F6AA2527A3}" sibTransId="{A28ADE6F-DFDE-4DFB-B4EF-71A3DC81EDE2}"/>
    <dgm:cxn modelId="{F62C9441-3945-41FD-B5D2-FD2A3E956102}" srcId="{7E4DE6D2-B83C-4E63-AA2C-24CED9DA5718}" destId="{DB0E54BF-DD96-456D-9D60-245D9B98DB28}" srcOrd="0" destOrd="0" parTransId="{F04A8495-D226-4185-B77C-F7F32D339772}" sibTransId="{7BC5C73A-097D-475D-B856-0F52AADD7C27}"/>
    <dgm:cxn modelId="{ECABD800-524C-4EE4-AC11-D2F94E044031}" type="presOf" srcId="{CEE8CAA9-5A8A-4873-B897-11F617A94188}" destId="{E2E99E2E-B95D-41AF-AC07-1201C4638063}" srcOrd="1" destOrd="1" presId="urn:microsoft.com/office/officeart/2005/8/layout/cycle4#1"/>
    <dgm:cxn modelId="{8CCF73BC-FFDE-41F9-8B61-5269AF0F6068}" srcId="{9A57913B-F654-401A-B28F-F3D81C1D1BAE}" destId="{63048E43-EBA1-4F1C-A023-B79F26DE2F48}" srcOrd="0" destOrd="0" parTransId="{CCDA2BDD-A399-40BB-B16C-64FF7DC8F042}" sibTransId="{90E4D124-E3EB-424E-943A-2E52952136D0}"/>
    <dgm:cxn modelId="{C158C354-669A-46A1-B244-1BDE00EF3A23}" srcId="{9A57913B-F654-401A-B28F-F3D81C1D1BAE}" destId="{7E4DE6D2-B83C-4E63-AA2C-24CED9DA5718}" srcOrd="2" destOrd="0" parTransId="{EF0703B6-1C7E-4677-BE92-AF40A498679A}" sibTransId="{59D8A63C-8E09-468A-BEAA-53719CCA0DAE}"/>
    <dgm:cxn modelId="{EDE3438A-CA62-47A9-A1D2-A2873EA0F7C6}" type="presOf" srcId="{2525AC21-606D-4646-A033-C0842A5F04E1}" destId="{27915222-5B10-4726-BDAA-D35C83CBF782}" srcOrd="0" destOrd="0" presId="urn:microsoft.com/office/officeart/2005/8/layout/cycle4#1"/>
    <dgm:cxn modelId="{7A530AC4-84EA-4FBC-852B-A923653FE559}" type="presOf" srcId="{5923A6D6-C4E6-4734-AA06-9FF7FECBEC0A}" destId="{BC0743B2-5E70-420E-BAC3-CCC24A7D6C21}" srcOrd="0" destOrd="0" presId="urn:microsoft.com/office/officeart/2005/8/layout/cycle4#1"/>
    <dgm:cxn modelId="{C61EEB8B-0A0E-4CD2-A628-5E7971B9427A}" srcId="{9A57913B-F654-401A-B28F-F3D81C1D1BAE}" destId="{7BE6DFC1-12DF-4C90-A316-825BF8A35339}" srcOrd="1" destOrd="0" parTransId="{287C4F40-482C-4675-BD9C-F3C26AF6A3B7}" sibTransId="{940F76C0-D7D7-4DC9-BA33-C881E2C93853}"/>
    <dgm:cxn modelId="{E530E962-1A62-44DA-9920-5EC2BB02E00F}" srcId="{7BE6DFC1-12DF-4C90-A316-825BF8A35339}" destId="{2525AC21-606D-4646-A033-C0842A5F04E1}" srcOrd="0" destOrd="0" parTransId="{0C3C8D76-9AE3-476B-A689-323FDAF701DD}" sibTransId="{42F014BD-76A8-49E9-ADFA-9761D4F9F181}"/>
    <dgm:cxn modelId="{A8ED48B6-6CDE-44BD-BF4B-41CD1091F111}" type="presOf" srcId="{63048E43-EBA1-4F1C-A023-B79F26DE2F48}" destId="{FA7B4A39-252B-40D4-9001-065331669858}" srcOrd="0" destOrd="0" presId="urn:microsoft.com/office/officeart/2005/8/layout/cycle4#1"/>
    <dgm:cxn modelId="{89601099-EBA0-4139-BD77-8A383F153E3A}" type="presParOf" srcId="{FCC112B3-3E0B-4E06-99B9-702454F446F7}" destId="{3D1BDFDD-4E46-4FA4-90F2-DAFE47B64623}" srcOrd="0" destOrd="0" presId="urn:microsoft.com/office/officeart/2005/8/layout/cycle4#1"/>
    <dgm:cxn modelId="{B6F9ACF6-BAC3-4A94-9A4F-5F3BD71DCE20}" type="presParOf" srcId="{3D1BDFDD-4E46-4FA4-90F2-DAFE47B64623}" destId="{790219D8-9703-453B-AB40-5B34D98334DB}" srcOrd="0" destOrd="0" presId="urn:microsoft.com/office/officeart/2005/8/layout/cycle4#1"/>
    <dgm:cxn modelId="{46381EE3-BA16-4979-BF52-6187D80B0781}" type="presParOf" srcId="{790219D8-9703-453B-AB40-5B34D98334DB}" destId="{27915222-5B10-4726-BDAA-D35C83CBF782}" srcOrd="0" destOrd="0" presId="urn:microsoft.com/office/officeart/2005/8/layout/cycle4#1"/>
    <dgm:cxn modelId="{863C04BF-A3B1-43C3-85EC-EE31A67AF968}" type="presParOf" srcId="{790219D8-9703-453B-AB40-5B34D98334DB}" destId="{E2E99E2E-B95D-41AF-AC07-1201C4638063}" srcOrd="1" destOrd="0" presId="urn:microsoft.com/office/officeart/2005/8/layout/cycle4#1"/>
    <dgm:cxn modelId="{B3F7A6BC-8832-4136-891E-162E94AEE484}" type="presParOf" srcId="{3D1BDFDD-4E46-4FA4-90F2-DAFE47B64623}" destId="{2B89E038-235E-43DA-90BE-342F2452B62C}" srcOrd="1" destOrd="0" presId="urn:microsoft.com/office/officeart/2005/8/layout/cycle4#1"/>
    <dgm:cxn modelId="{86D50B94-12E9-4A4F-BF86-819652ABDB31}" type="presParOf" srcId="{2B89E038-235E-43DA-90BE-342F2452B62C}" destId="{705D0F3C-A788-4E2D-BAB2-77AD4822A554}" srcOrd="0" destOrd="0" presId="urn:microsoft.com/office/officeart/2005/8/layout/cycle4#1"/>
    <dgm:cxn modelId="{4661A736-41E5-4DD6-910C-FBEA03A9395C}" type="presParOf" srcId="{2B89E038-235E-43DA-90BE-342F2452B62C}" destId="{10FB2470-7996-443B-A0A2-80C76F67C36F}" srcOrd="1" destOrd="0" presId="urn:microsoft.com/office/officeart/2005/8/layout/cycle4#1"/>
    <dgm:cxn modelId="{A762F2A5-F38F-4579-9A67-8AF32639ADF6}" type="presParOf" srcId="{3D1BDFDD-4E46-4FA4-90F2-DAFE47B64623}" destId="{A217F22F-283B-4B00-A9F0-B5CAECDDF588}" srcOrd="2" destOrd="0" presId="urn:microsoft.com/office/officeart/2005/8/layout/cycle4#1"/>
    <dgm:cxn modelId="{0CA0B3D9-6EA1-494A-9BB6-2F4FDDE70AD2}" type="presParOf" srcId="{A217F22F-283B-4B00-A9F0-B5CAECDDF588}" destId="{BC0743B2-5E70-420E-BAC3-CCC24A7D6C21}" srcOrd="0" destOrd="0" presId="urn:microsoft.com/office/officeart/2005/8/layout/cycle4#1"/>
    <dgm:cxn modelId="{5ED94DC6-6943-4924-811B-FD882F59D600}" type="presParOf" srcId="{A217F22F-283B-4B00-A9F0-B5CAECDDF588}" destId="{CF75519D-DD6E-4F13-9151-10E739B0224B}" srcOrd="1" destOrd="0" presId="urn:microsoft.com/office/officeart/2005/8/layout/cycle4#1"/>
    <dgm:cxn modelId="{6A33F550-A3A9-4EE2-8B3D-E4D4B86F1806}" type="presParOf" srcId="{3D1BDFDD-4E46-4FA4-90F2-DAFE47B64623}" destId="{C911D20F-B0C5-4823-983C-57B92941B4C8}" srcOrd="3" destOrd="0" presId="urn:microsoft.com/office/officeart/2005/8/layout/cycle4#1"/>
    <dgm:cxn modelId="{D1D09938-79C9-47A0-AF2D-D1871D54F0EB}" type="presParOf" srcId="{FCC112B3-3E0B-4E06-99B9-702454F446F7}" destId="{8FEC924C-A8AA-4B89-8C7F-62F324B28ACC}" srcOrd="1" destOrd="0" presId="urn:microsoft.com/office/officeart/2005/8/layout/cycle4#1"/>
    <dgm:cxn modelId="{BFDC23B9-0BB9-47BC-A2F3-49FD31382890}" type="presParOf" srcId="{8FEC924C-A8AA-4B89-8C7F-62F324B28ACC}" destId="{FA7B4A39-252B-40D4-9001-065331669858}" srcOrd="0" destOrd="0" presId="urn:microsoft.com/office/officeart/2005/8/layout/cycle4#1"/>
    <dgm:cxn modelId="{5F0D50CE-2C52-4348-97FE-3AF32C80094F}" type="presParOf" srcId="{8FEC924C-A8AA-4B89-8C7F-62F324B28ACC}" destId="{E7ABD0A8-1733-4D03-84E6-24E1144EE1E8}" srcOrd="1" destOrd="0" presId="urn:microsoft.com/office/officeart/2005/8/layout/cycle4#1"/>
    <dgm:cxn modelId="{5FDCFF45-B5A4-4A44-9A81-609D16832687}" type="presParOf" srcId="{8FEC924C-A8AA-4B89-8C7F-62F324B28ACC}" destId="{8E03C90F-03C7-42E8-8AF2-E3B1BE218B9A}" srcOrd="2" destOrd="0" presId="urn:microsoft.com/office/officeart/2005/8/layout/cycle4#1"/>
    <dgm:cxn modelId="{0CF0DC76-8246-4CBE-B3ED-D485B3108EF4}" type="presParOf" srcId="{8FEC924C-A8AA-4B89-8C7F-62F324B28ACC}" destId="{AF852CFD-C2AF-45BF-BA65-C02299030A18}" srcOrd="3" destOrd="0" presId="urn:microsoft.com/office/officeart/2005/8/layout/cycle4#1"/>
    <dgm:cxn modelId="{0555CC6C-ED15-4121-813F-70ED7A473028}" type="presParOf" srcId="{8FEC924C-A8AA-4B89-8C7F-62F324B28ACC}" destId="{FB93B304-1D02-4AA1-A703-5BA4022203A8}" srcOrd="4" destOrd="0" presId="urn:microsoft.com/office/officeart/2005/8/layout/cycle4#1"/>
    <dgm:cxn modelId="{3517218D-12D6-4966-9BC1-E0F6637CB9EF}" type="presParOf" srcId="{FCC112B3-3E0B-4E06-99B9-702454F446F7}" destId="{B8CD3708-D176-46BA-8C9B-CEA3535AC376}" srcOrd="2" destOrd="0" presId="urn:microsoft.com/office/officeart/2005/8/layout/cycle4#1"/>
    <dgm:cxn modelId="{28C14B6F-A928-4C50-84F1-9F7D17AB628D}" type="presParOf" srcId="{FCC112B3-3E0B-4E06-99B9-702454F446F7}" destId="{7DFB87BC-BC33-4CF3-B1B1-1E3B2B6FE9AE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8669F4-FBB0-4634-93A7-3886BD56C71F}">
      <dsp:nvSpPr>
        <dsp:cNvPr id="0" name=""/>
        <dsp:cNvSpPr/>
      </dsp:nvSpPr>
      <dsp:spPr>
        <a:xfrm rot="5400000">
          <a:off x="5519377" y="-2342460"/>
          <a:ext cx="717082" cy="5532158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noProof="0" smtClean="0">
              <a:latin typeface="Aparajita" pitchFamily="34" charset="0"/>
              <a:cs typeface="Aparajita" pitchFamily="34" charset="0"/>
            </a:rPr>
            <a:t>People who graduated between 2003 and 2010 from the ten graduate programs included in the study</a:t>
          </a:r>
          <a:endParaRPr lang="en-US" sz="2000" kern="1200" noProof="0">
            <a:latin typeface="Aparajita" pitchFamily="34" charset="0"/>
            <a:cs typeface="Aparajita" pitchFamily="34" charset="0"/>
          </a:endParaRPr>
        </a:p>
      </dsp:txBody>
      <dsp:txXfrm rot="5400000">
        <a:off x="5519377" y="-2342460"/>
        <a:ext cx="717082" cy="5532158"/>
      </dsp:txXfrm>
    </dsp:sp>
    <dsp:sp modelId="{8EECDC25-B845-4435-A0D7-5ECFBECCA6DC}">
      <dsp:nvSpPr>
        <dsp:cNvPr id="0" name=""/>
        <dsp:cNvSpPr/>
      </dsp:nvSpPr>
      <dsp:spPr>
        <a:xfrm>
          <a:off x="0" y="1928"/>
          <a:ext cx="3111839" cy="8433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noProof="0" smtClean="0">
              <a:latin typeface="Aparajita" pitchFamily="34" charset="0"/>
              <a:cs typeface="Aparajita" pitchFamily="34" charset="0"/>
            </a:rPr>
            <a:t>Population</a:t>
          </a:r>
          <a:endParaRPr lang="en-US" sz="4000" b="1" kern="1200" noProof="0">
            <a:latin typeface="Aparajita" pitchFamily="34" charset="0"/>
            <a:cs typeface="Aparajita" pitchFamily="34" charset="0"/>
          </a:endParaRPr>
        </a:p>
      </dsp:txBody>
      <dsp:txXfrm>
        <a:off x="0" y="1928"/>
        <a:ext cx="3111839" cy="843380"/>
      </dsp:txXfrm>
    </dsp:sp>
    <dsp:sp modelId="{108D8D79-E06A-4B90-9A4D-7B85F55EA43C}">
      <dsp:nvSpPr>
        <dsp:cNvPr id="0" name=""/>
        <dsp:cNvSpPr/>
      </dsp:nvSpPr>
      <dsp:spPr>
        <a:xfrm rot="5400000">
          <a:off x="5540566" y="-1456910"/>
          <a:ext cx="674704" cy="5532158"/>
        </a:xfrm>
        <a:prstGeom prst="round2SameRect">
          <a:avLst/>
        </a:prstGeom>
        <a:solidFill>
          <a:schemeClr val="accent4">
            <a:tint val="40000"/>
            <a:alpha val="90000"/>
            <a:hueOff val="2677630"/>
            <a:satOff val="23216"/>
            <a:lumOff val="1539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2677630"/>
              <a:satOff val="23216"/>
              <a:lumOff val="15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noProof="0" smtClean="0">
              <a:latin typeface="Aparajita" pitchFamily="34" charset="0"/>
              <a:cs typeface="Aparajita" pitchFamily="34" charset="0"/>
            </a:rPr>
            <a:t>432 people </a:t>
          </a:r>
          <a:r>
            <a:rPr lang="en-US" sz="2400" kern="1200" noProof="0" smtClean="0">
              <a:latin typeface="Aparajita" pitchFamily="34" charset="0"/>
              <a:cs typeface="Aparajita" pitchFamily="34" charset="0"/>
              <a:sym typeface="Wingdings"/>
            </a:rPr>
            <a:t></a:t>
          </a:r>
          <a:r>
            <a:rPr lang="en-US" sz="2400" kern="1200" noProof="0" smtClean="0">
              <a:latin typeface="Aparajita" pitchFamily="34" charset="0"/>
              <a:cs typeface="Aparajita" pitchFamily="34" charset="0"/>
            </a:rPr>
            <a:t> Census</a:t>
          </a:r>
          <a:endParaRPr lang="en-US" sz="2400" kern="1200" noProof="0">
            <a:latin typeface="Aparajita" pitchFamily="34" charset="0"/>
            <a:cs typeface="Aparajita" pitchFamily="34" charset="0"/>
          </a:endParaRPr>
        </a:p>
      </dsp:txBody>
      <dsp:txXfrm rot="5400000">
        <a:off x="5540566" y="-1456910"/>
        <a:ext cx="674704" cy="5532158"/>
      </dsp:txXfrm>
    </dsp:sp>
    <dsp:sp modelId="{E33AE480-B31B-4E86-83F3-75F72E13A205}">
      <dsp:nvSpPr>
        <dsp:cNvPr id="0" name=""/>
        <dsp:cNvSpPr/>
      </dsp:nvSpPr>
      <dsp:spPr>
        <a:xfrm>
          <a:off x="0" y="887478"/>
          <a:ext cx="3111839" cy="843380"/>
        </a:xfrm>
        <a:prstGeom prst="roundRect">
          <a:avLst/>
        </a:prstGeom>
        <a:solidFill>
          <a:schemeClr val="accent4">
            <a:hueOff val="2563841"/>
            <a:satOff val="22222"/>
            <a:lumOff val="392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noProof="0" smtClean="0">
              <a:latin typeface="Aparajita" pitchFamily="34" charset="0"/>
              <a:cs typeface="Aparajita" pitchFamily="34" charset="0"/>
            </a:rPr>
            <a:t>Sampling Frame</a:t>
          </a:r>
          <a:endParaRPr lang="en-US" sz="4000" kern="1200" noProof="0">
            <a:latin typeface="Aparajita" pitchFamily="34" charset="0"/>
            <a:cs typeface="Aparajita" pitchFamily="34" charset="0"/>
          </a:endParaRPr>
        </a:p>
      </dsp:txBody>
      <dsp:txXfrm>
        <a:off x="0" y="887478"/>
        <a:ext cx="3111839" cy="843380"/>
      </dsp:txXfrm>
    </dsp:sp>
    <dsp:sp modelId="{53BDA33C-A743-4AE0-AC9E-E7EDB734E0F3}">
      <dsp:nvSpPr>
        <dsp:cNvPr id="0" name=""/>
        <dsp:cNvSpPr/>
      </dsp:nvSpPr>
      <dsp:spPr>
        <a:xfrm rot="5400000">
          <a:off x="5540566" y="-571360"/>
          <a:ext cx="674704" cy="5532158"/>
        </a:xfrm>
        <a:prstGeom prst="round2SameRect">
          <a:avLst/>
        </a:prstGeom>
        <a:solidFill>
          <a:schemeClr val="accent4">
            <a:tint val="40000"/>
            <a:alpha val="90000"/>
            <a:hueOff val="5355260"/>
            <a:satOff val="46433"/>
            <a:lumOff val="307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5355260"/>
              <a:satOff val="46433"/>
              <a:lumOff val="3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noProof="0" smtClean="0">
              <a:latin typeface="Aparajita" pitchFamily="34" charset="0"/>
              <a:cs typeface="Aparajita" pitchFamily="34" charset="0"/>
            </a:rPr>
            <a:t>Survey with an online questionnaire </a:t>
          </a:r>
          <a:r>
            <a:rPr lang="en-US" sz="2400" kern="1200" noProof="0" smtClean="0">
              <a:latin typeface="Aparajita" pitchFamily="34" charset="0"/>
              <a:cs typeface="Aparajita" pitchFamily="34" charset="0"/>
              <a:sym typeface="Wingdings"/>
            </a:rPr>
            <a:t></a:t>
          </a:r>
          <a:r>
            <a:rPr lang="en-US" sz="2400" kern="1200" noProof="0" smtClean="0">
              <a:latin typeface="Aparajita" pitchFamily="34" charset="0"/>
              <a:cs typeface="Aparajita" pitchFamily="34" charset="0"/>
            </a:rPr>
            <a:t> Contact: email &amp; phone calls</a:t>
          </a:r>
          <a:endParaRPr lang="en-US" sz="2400" kern="1200" noProof="0">
            <a:latin typeface="Aparajita" pitchFamily="34" charset="0"/>
            <a:cs typeface="Aparajita" pitchFamily="34" charset="0"/>
          </a:endParaRPr>
        </a:p>
      </dsp:txBody>
      <dsp:txXfrm rot="5400000">
        <a:off x="5540566" y="-571360"/>
        <a:ext cx="674704" cy="5532158"/>
      </dsp:txXfrm>
    </dsp:sp>
    <dsp:sp modelId="{8A87C805-200E-40B3-B87A-CD435BD596CF}">
      <dsp:nvSpPr>
        <dsp:cNvPr id="0" name=""/>
        <dsp:cNvSpPr/>
      </dsp:nvSpPr>
      <dsp:spPr>
        <a:xfrm>
          <a:off x="0" y="1773028"/>
          <a:ext cx="3111839" cy="843380"/>
        </a:xfrm>
        <a:prstGeom prst="roundRect">
          <a:avLst/>
        </a:prstGeom>
        <a:solidFill>
          <a:schemeClr val="accent4">
            <a:hueOff val="5127682"/>
            <a:satOff val="44445"/>
            <a:lumOff val="78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noProof="0" smtClean="0">
              <a:latin typeface="Aparajita" pitchFamily="34" charset="0"/>
              <a:cs typeface="Aparajita" pitchFamily="34" charset="0"/>
            </a:rPr>
            <a:t>Technique</a:t>
          </a:r>
          <a:endParaRPr lang="en-US" sz="4000" kern="1200" noProof="0">
            <a:latin typeface="Aparajita" pitchFamily="34" charset="0"/>
            <a:cs typeface="Aparajita" pitchFamily="34" charset="0"/>
          </a:endParaRPr>
        </a:p>
      </dsp:txBody>
      <dsp:txXfrm>
        <a:off x="0" y="1773028"/>
        <a:ext cx="3111839" cy="843380"/>
      </dsp:txXfrm>
    </dsp:sp>
    <dsp:sp modelId="{9ACB5856-DBAC-416F-BCA1-F6E8BD9F1921}">
      <dsp:nvSpPr>
        <dsp:cNvPr id="0" name=""/>
        <dsp:cNvSpPr/>
      </dsp:nvSpPr>
      <dsp:spPr>
        <a:xfrm rot="5400000">
          <a:off x="5540566" y="314188"/>
          <a:ext cx="674704" cy="5532158"/>
        </a:xfrm>
        <a:prstGeom prst="round2SameRect">
          <a:avLst/>
        </a:prstGeom>
        <a:solidFill>
          <a:schemeClr val="accent4">
            <a:tint val="40000"/>
            <a:alpha val="90000"/>
            <a:hueOff val="8032889"/>
            <a:satOff val="69649"/>
            <a:lumOff val="4618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8032889"/>
              <a:satOff val="69649"/>
              <a:lumOff val="46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noProof="0" smtClean="0">
              <a:latin typeface="Aparajita" pitchFamily="34" charset="0"/>
              <a:cs typeface="Aparajita" pitchFamily="34" charset="0"/>
            </a:rPr>
            <a:t>September 13 to December 12, 2011</a:t>
          </a:r>
          <a:endParaRPr lang="en-US" sz="2400" kern="1200" noProof="0">
            <a:latin typeface="Aparajita" pitchFamily="34" charset="0"/>
            <a:cs typeface="Aparajita" pitchFamily="34" charset="0"/>
          </a:endParaRPr>
        </a:p>
      </dsp:txBody>
      <dsp:txXfrm rot="5400000">
        <a:off x="5540566" y="314188"/>
        <a:ext cx="674704" cy="5532158"/>
      </dsp:txXfrm>
    </dsp:sp>
    <dsp:sp modelId="{74859BF0-B98E-45AD-B059-32CF085742A0}">
      <dsp:nvSpPr>
        <dsp:cNvPr id="0" name=""/>
        <dsp:cNvSpPr/>
      </dsp:nvSpPr>
      <dsp:spPr>
        <a:xfrm>
          <a:off x="0" y="2658577"/>
          <a:ext cx="3111839" cy="843380"/>
        </a:xfrm>
        <a:prstGeom prst="roundRect">
          <a:avLst/>
        </a:prstGeom>
        <a:solidFill>
          <a:schemeClr val="accent4">
            <a:hueOff val="7691524"/>
            <a:satOff val="66667"/>
            <a:lumOff val="1176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noProof="0" smtClean="0">
              <a:latin typeface="Aparajita" pitchFamily="34" charset="0"/>
              <a:cs typeface="Aparajita" pitchFamily="34" charset="0"/>
            </a:rPr>
            <a:t>Field Work</a:t>
          </a:r>
          <a:endParaRPr lang="en-US" sz="4000" kern="1200" noProof="0">
            <a:latin typeface="Aparajita" pitchFamily="34" charset="0"/>
            <a:cs typeface="Aparajita" pitchFamily="34" charset="0"/>
          </a:endParaRPr>
        </a:p>
      </dsp:txBody>
      <dsp:txXfrm>
        <a:off x="0" y="2658577"/>
        <a:ext cx="3111839" cy="843380"/>
      </dsp:txXfrm>
    </dsp:sp>
    <dsp:sp modelId="{B25C760F-B5A2-42FC-9217-D179D20074C8}">
      <dsp:nvSpPr>
        <dsp:cNvPr id="0" name=""/>
        <dsp:cNvSpPr/>
      </dsp:nvSpPr>
      <dsp:spPr>
        <a:xfrm rot="5400000">
          <a:off x="5540566" y="1199738"/>
          <a:ext cx="674704" cy="5532158"/>
        </a:xfrm>
        <a:prstGeom prst="round2SameRect">
          <a:avLst/>
        </a:prstGeom>
        <a:solidFill>
          <a:schemeClr val="accent4">
            <a:tint val="40000"/>
            <a:alpha val="90000"/>
            <a:hueOff val="10710519"/>
            <a:satOff val="92865"/>
            <a:lumOff val="6157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10710519"/>
              <a:satOff val="92865"/>
              <a:lumOff val="6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noProof="0" smtClean="0">
              <a:latin typeface="Aparajita" pitchFamily="34" charset="0"/>
              <a:cs typeface="Aparajita" pitchFamily="34" charset="0"/>
            </a:rPr>
            <a:t>87.5% (378 answers)</a:t>
          </a:r>
          <a:endParaRPr lang="en-US" sz="2400" kern="1200" noProof="0">
            <a:latin typeface="Aparajita" pitchFamily="34" charset="0"/>
            <a:cs typeface="Aparajita" pitchFamily="34" charset="0"/>
          </a:endParaRPr>
        </a:p>
      </dsp:txBody>
      <dsp:txXfrm rot="5400000">
        <a:off x="5540566" y="1199738"/>
        <a:ext cx="674704" cy="5532158"/>
      </dsp:txXfrm>
    </dsp:sp>
    <dsp:sp modelId="{C39BB1E8-E141-44EE-948F-22A984E5F407}">
      <dsp:nvSpPr>
        <dsp:cNvPr id="0" name=""/>
        <dsp:cNvSpPr/>
      </dsp:nvSpPr>
      <dsp:spPr>
        <a:xfrm>
          <a:off x="0" y="3544127"/>
          <a:ext cx="3111839" cy="843380"/>
        </a:xfrm>
        <a:prstGeom prst="roundRect">
          <a:avLst/>
        </a:prstGeom>
        <a:solidFill>
          <a:schemeClr val="accent4">
            <a:hueOff val="10255365"/>
            <a:satOff val="88889"/>
            <a:lumOff val="15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noProof="0" smtClean="0">
              <a:latin typeface="Aparajita" pitchFamily="34" charset="0"/>
              <a:cs typeface="Aparajita" pitchFamily="34" charset="0"/>
            </a:rPr>
            <a:t>Response Rate</a:t>
          </a:r>
          <a:endParaRPr lang="en-US" sz="4000" kern="1200" noProof="0">
            <a:latin typeface="Aparajita" pitchFamily="34" charset="0"/>
            <a:cs typeface="Aparajita" pitchFamily="34" charset="0"/>
          </a:endParaRPr>
        </a:p>
      </dsp:txBody>
      <dsp:txXfrm>
        <a:off x="0" y="3544127"/>
        <a:ext cx="3111839" cy="8433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D5D338-BA3E-4A73-972D-3BB6A9AEA033}">
      <dsp:nvSpPr>
        <dsp:cNvPr id="0" name=""/>
        <dsp:cNvSpPr/>
      </dsp:nvSpPr>
      <dsp:spPr>
        <a:xfrm>
          <a:off x="1777" y="0"/>
          <a:ext cx="1744092" cy="5357850"/>
        </a:xfrm>
        <a:prstGeom prst="roundRect">
          <a:avLst>
            <a:gd name="adj" fmla="val 1000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noProof="0" dirty="0" smtClean="0">
              <a:latin typeface="Aparajita"/>
            </a:rPr>
            <a:t>Communication and Research</a:t>
          </a:r>
          <a:endParaRPr lang="en-US" sz="2300" kern="1200" noProof="0" dirty="0">
            <a:latin typeface="Aparajita"/>
          </a:endParaRPr>
        </a:p>
      </dsp:txBody>
      <dsp:txXfrm>
        <a:off x="1777" y="0"/>
        <a:ext cx="1744092" cy="1607355"/>
      </dsp:txXfrm>
    </dsp:sp>
    <dsp:sp modelId="{9AD1DBB4-659E-47CC-86CD-3AF74E236292}">
      <dsp:nvSpPr>
        <dsp:cNvPr id="0" name=""/>
        <dsp:cNvSpPr/>
      </dsp:nvSpPr>
      <dsp:spPr>
        <a:xfrm>
          <a:off x="142881" y="1327207"/>
          <a:ext cx="1395273" cy="11682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>
              <a:latin typeface="Aparajita"/>
            </a:rPr>
            <a:t>Capability for communication, synthesis and problem solving</a:t>
          </a:r>
          <a:endParaRPr lang="en-US" sz="1400" kern="1200" noProof="0" dirty="0">
            <a:latin typeface="Aparajita"/>
          </a:endParaRPr>
        </a:p>
      </dsp:txBody>
      <dsp:txXfrm>
        <a:off x="142881" y="1327207"/>
        <a:ext cx="1395273" cy="1168236"/>
      </dsp:txXfrm>
    </dsp:sp>
    <dsp:sp modelId="{460971C0-F151-4518-A112-99BADA8AFA16}">
      <dsp:nvSpPr>
        <dsp:cNvPr id="0" name=""/>
        <dsp:cNvSpPr/>
      </dsp:nvSpPr>
      <dsp:spPr>
        <a:xfrm>
          <a:off x="142881" y="2752451"/>
          <a:ext cx="1395273" cy="16325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>
              <a:latin typeface="Aparajita"/>
            </a:rPr>
            <a:t>- Search information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>
              <a:latin typeface="Aparajita"/>
            </a:rPr>
            <a:t>- Oral and written communication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>
              <a:latin typeface="Aparajita"/>
            </a:rPr>
            <a:t>-  Logical capability </a:t>
          </a:r>
          <a:endParaRPr lang="en-US" sz="1400" kern="1200" noProof="0" dirty="0">
            <a:latin typeface="Aparajita"/>
          </a:endParaRPr>
        </a:p>
      </dsp:txBody>
      <dsp:txXfrm>
        <a:off x="142881" y="2752451"/>
        <a:ext cx="1395273" cy="1632540"/>
      </dsp:txXfrm>
    </dsp:sp>
    <dsp:sp modelId="{8EFF21F0-36CB-4D7C-978B-BCCC172EC40A}">
      <dsp:nvSpPr>
        <dsp:cNvPr id="0" name=""/>
        <dsp:cNvSpPr/>
      </dsp:nvSpPr>
      <dsp:spPr>
        <a:xfrm>
          <a:off x="142881" y="4580024"/>
          <a:ext cx="1395273" cy="32168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noProof="0" dirty="0" smtClean="0">
              <a:latin typeface="Aparajita"/>
            </a:rPr>
            <a:t>4.1 (++)</a:t>
          </a:r>
          <a:endParaRPr lang="en-US" sz="1800" kern="1200" noProof="0" dirty="0">
            <a:latin typeface="Aparajita"/>
          </a:endParaRPr>
        </a:p>
      </dsp:txBody>
      <dsp:txXfrm>
        <a:off x="142881" y="4580024"/>
        <a:ext cx="1395273" cy="321685"/>
      </dsp:txXfrm>
    </dsp:sp>
    <dsp:sp modelId="{A0FB4F1D-B07C-476F-9A63-EA8F47E3705D}">
      <dsp:nvSpPr>
        <dsp:cNvPr id="0" name=""/>
        <dsp:cNvSpPr/>
      </dsp:nvSpPr>
      <dsp:spPr>
        <a:xfrm>
          <a:off x="1876676" y="0"/>
          <a:ext cx="1744092" cy="5357850"/>
        </a:xfrm>
        <a:prstGeom prst="roundRect">
          <a:avLst>
            <a:gd name="adj" fmla="val 1000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noProof="0" dirty="0" smtClean="0">
              <a:latin typeface="Aparajita"/>
            </a:rPr>
            <a:t>Leadership and Efficiency</a:t>
          </a:r>
          <a:endParaRPr lang="en-US" sz="2300" kern="1200" noProof="0" dirty="0">
            <a:latin typeface="Aparajita"/>
          </a:endParaRPr>
        </a:p>
      </dsp:txBody>
      <dsp:txXfrm>
        <a:off x="1876676" y="0"/>
        <a:ext cx="1744092" cy="1607355"/>
      </dsp:txXfrm>
    </dsp:sp>
    <dsp:sp modelId="{E9F47D28-2C77-409F-9315-1192BD93A5FE}">
      <dsp:nvSpPr>
        <dsp:cNvPr id="0" name=""/>
        <dsp:cNvSpPr/>
      </dsp:nvSpPr>
      <dsp:spPr>
        <a:xfrm>
          <a:off x="2071707" y="1327213"/>
          <a:ext cx="1395273" cy="11682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>
              <a:latin typeface="Aparajita"/>
            </a:rPr>
            <a:t>Guidance in activities,  effective use of time</a:t>
          </a:r>
          <a:endParaRPr lang="en-US" sz="1400" kern="1200" noProof="0" dirty="0">
            <a:latin typeface="Aparajita"/>
          </a:endParaRPr>
        </a:p>
      </dsp:txBody>
      <dsp:txXfrm>
        <a:off x="2071707" y="1327213"/>
        <a:ext cx="1395273" cy="1168236"/>
      </dsp:txXfrm>
    </dsp:sp>
    <dsp:sp modelId="{5EEDD19A-E3C1-4F64-B793-BFD1C3B6810E}">
      <dsp:nvSpPr>
        <dsp:cNvPr id="0" name=""/>
        <dsp:cNvSpPr/>
      </dsp:nvSpPr>
      <dsp:spPr>
        <a:xfrm>
          <a:off x="2000269" y="2690482"/>
          <a:ext cx="1395273" cy="163252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Aparajita"/>
            </a:rPr>
            <a:t>-</a:t>
          </a:r>
          <a:r>
            <a:rPr lang="en-US" sz="1400" kern="1200" noProof="0" dirty="0" smtClean="0">
              <a:latin typeface="Aparajita"/>
            </a:rPr>
            <a:t> Team work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>
              <a:latin typeface="Aparajita"/>
            </a:rPr>
            <a:t>- Personal motivation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>
              <a:latin typeface="Aparajita"/>
            </a:rPr>
            <a:t>- Promote initiatives</a:t>
          </a:r>
          <a:endParaRPr lang="en-US" sz="1400" kern="1200" noProof="0" dirty="0">
            <a:latin typeface="Aparajita"/>
          </a:endParaRPr>
        </a:p>
      </dsp:txBody>
      <dsp:txXfrm>
        <a:off x="2000269" y="2690482"/>
        <a:ext cx="1395273" cy="1632528"/>
      </dsp:txXfrm>
    </dsp:sp>
    <dsp:sp modelId="{20EA07A4-C99E-40D2-AD55-0BFD615E2E96}">
      <dsp:nvSpPr>
        <dsp:cNvPr id="0" name=""/>
        <dsp:cNvSpPr/>
      </dsp:nvSpPr>
      <dsp:spPr>
        <a:xfrm>
          <a:off x="2000269" y="4580018"/>
          <a:ext cx="1395273" cy="32168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noProof="0" dirty="0" smtClean="0">
              <a:latin typeface="Aparajita"/>
            </a:rPr>
            <a:t>4.0 (++)</a:t>
          </a:r>
          <a:endParaRPr lang="en-US" sz="1800" kern="1200" noProof="0" dirty="0">
            <a:latin typeface="Aparajita"/>
          </a:endParaRPr>
        </a:p>
      </dsp:txBody>
      <dsp:txXfrm>
        <a:off x="2000269" y="4580018"/>
        <a:ext cx="1395273" cy="321685"/>
      </dsp:txXfrm>
    </dsp:sp>
    <dsp:sp modelId="{E77E6595-C234-405C-A8F8-E76EAFAD688A}">
      <dsp:nvSpPr>
        <dsp:cNvPr id="0" name=""/>
        <dsp:cNvSpPr/>
      </dsp:nvSpPr>
      <dsp:spPr>
        <a:xfrm>
          <a:off x="3751575" y="0"/>
          <a:ext cx="1744092" cy="5357850"/>
        </a:xfrm>
        <a:prstGeom prst="roundRect">
          <a:avLst>
            <a:gd name="adj" fmla="val 1000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noProof="0" dirty="0" smtClean="0">
              <a:latin typeface="Aparajita"/>
            </a:rPr>
            <a:t>Theoretical and practical knowledge</a:t>
          </a:r>
          <a:endParaRPr lang="en-US" sz="2300" kern="1200" noProof="0" dirty="0">
            <a:latin typeface="Aparajita"/>
          </a:endParaRPr>
        </a:p>
      </dsp:txBody>
      <dsp:txXfrm>
        <a:off x="3751575" y="0"/>
        <a:ext cx="1744092" cy="1607355"/>
      </dsp:txXfrm>
    </dsp:sp>
    <dsp:sp modelId="{C29232FB-5366-47D6-850A-24C5CB2F6ECA}">
      <dsp:nvSpPr>
        <dsp:cNvPr id="0" name=""/>
        <dsp:cNvSpPr/>
      </dsp:nvSpPr>
      <dsp:spPr>
        <a:xfrm>
          <a:off x="3929096" y="1399345"/>
          <a:ext cx="1395273" cy="111892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>
              <a:latin typeface="Aparajita"/>
            </a:rPr>
            <a:t>Applies theoretical and practical knowledge  on a daily basis</a:t>
          </a:r>
          <a:endParaRPr lang="en-US" sz="1400" kern="1200" noProof="0" dirty="0">
            <a:latin typeface="Aparajita"/>
          </a:endParaRPr>
        </a:p>
      </dsp:txBody>
      <dsp:txXfrm>
        <a:off x="3929096" y="1399345"/>
        <a:ext cx="1395273" cy="1118922"/>
      </dsp:txXfrm>
    </dsp:sp>
    <dsp:sp modelId="{D9E157C0-87F7-4B60-B40B-4D57E6E8A5C8}">
      <dsp:nvSpPr>
        <dsp:cNvPr id="0" name=""/>
        <dsp:cNvSpPr/>
      </dsp:nvSpPr>
      <dsp:spPr>
        <a:xfrm>
          <a:off x="3929096" y="2677363"/>
          <a:ext cx="1395273" cy="170870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noProof="0" dirty="0" smtClean="0">
              <a:latin typeface="Aparajita"/>
            </a:rPr>
            <a:t>-</a:t>
          </a:r>
          <a:r>
            <a:rPr lang="en-US" sz="1400" kern="1200" noProof="0" dirty="0" smtClean="0">
              <a:latin typeface="Aparajita"/>
            </a:rPr>
            <a:t> Knowledge of main theoretical and practical approaches of the discipline</a:t>
          </a:r>
          <a:endParaRPr lang="en-US" sz="1400" kern="1200" noProof="0" dirty="0">
            <a:latin typeface="Aparajita"/>
          </a:endParaRPr>
        </a:p>
      </dsp:txBody>
      <dsp:txXfrm>
        <a:off x="3929096" y="2677363"/>
        <a:ext cx="1395273" cy="1708705"/>
      </dsp:txXfrm>
    </dsp:sp>
    <dsp:sp modelId="{1BFF4F28-9404-4332-BC0E-EDECB66B03B8}">
      <dsp:nvSpPr>
        <dsp:cNvPr id="0" name=""/>
        <dsp:cNvSpPr/>
      </dsp:nvSpPr>
      <dsp:spPr>
        <a:xfrm>
          <a:off x="3943397" y="4616411"/>
          <a:ext cx="1395273" cy="3081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noProof="0" dirty="0" smtClean="0">
              <a:latin typeface="Aparajita"/>
            </a:rPr>
            <a:t>4.3 (++)</a:t>
          </a:r>
          <a:endParaRPr lang="en-US" sz="1800" kern="1200" noProof="0" dirty="0">
            <a:latin typeface="Aparajita"/>
          </a:endParaRPr>
        </a:p>
      </dsp:txBody>
      <dsp:txXfrm>
        <a:off x="3943397" y="4616411"/>
        <a:ext cx="1395273" cy="308106"/>
      </dsp:txXfrm>
    </dsp:sp>
    <dsp:sp modelId="{790EE3BA-A273-4B2C-BA07-D768C4379C01}">
      <dsp:nvSpPr>
        <dsp:cNvPr id="0" name=""/>
        <dsp:cNvSpPr/>
      </dsp:nvSpPr>
      <dsp:spPr>
        <a:xfrm>
          <a:off x="5626474" y="0"/>
          <a:ext cx="1744092" cy="5357850"/>
        </a:xfrm>
        <a:prstGeom prst="roundRect">
          <a:avLst>
            <a:gd name="adj" fmla="val 1000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noProof="0" dirty="0" smtClean="0">
              <a:latin typeface="Aparajita"/>
            </a:rPr>
            <a:t>Language and computing</a:t>
          </a:r>
          <a:endParaRPr lang="en-US" sz="2300" kern="1200" noProof="0" dirty="0">
            <a:latin typeface="Aparajita"/>
          </a:endParaRPr>
        </a:p>
      </dsp:txBody>
      <dsp:txXfrm>
        <a:off x="5626474" y="0"/>
        <a:ext cx="1744092" cy="1607355"/>
      </dsp:txXfrm>
    </dsp:sp>
    <dsp:sp modelId="{5FFFB55C-5D11-44A2-9B6E-74EEAE0D01BC}">
      <dsp:nvSpPr>
        <dsp:cNvPr id="0" name=""/>
        <dsp:cNvSpPr/>
      </dsp:nvSpPr>
      <dsp:spPr>
        <a:xfrm>
          <a:off x="5786484" y="1389170"/>
          <a:ext cx="1395273" cy="11682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>
              <a:latin typeface="Aparajita"/>
            </a:rPr>
            <a:t>Manage of a second language and computer skills</a:t>
          </a:r>
          <a:endParaRPr lang="en-US" sz="1400" kern="1200" noProof="0" dirty="0">
            <a:latin typeface="Aparajita"/>
          </a:endParaRPr>
        </a:p>
      </dsp:txBody>
      <dsp:txXfrm>
        <a:off x="5786484" y="1389170"/>
        <a:ext cx="1395273" cy="1168236"/>
      </dsp:txXfrm>
    </dsp:sp>
    <dsp:sp modelId="{1A49A9DB-FBD3-484C-99E9-1D20B64D79B4}">
      <dsp:nvSpPr>
        <dsp:cNvPr id="0" name=""/>
        <dsp:cNvSpPr/>
      </dsp:nvSpPr>
      <dsp:spPr>
        <a:xfrm>
          <a:off x="5786484" y="2752451"/>
          <a:ext cx="1395273" cy="16325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>
              <a:latin typeface="Aparajita"/>
            </a:rPr>
            <a:t>- Handling one or more languages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noProof="0" dirty="0" smtClean="0">
              <a:latin typeface="Aparajita"/>
            </a:rPr>
            <a:t>- Handling of computing tools</a:t>
          </a:r>
          <a:endParaRPr lang="en-US" sz="1400" kern="1200" noProof="0" dirty="0">
            <a:latin typeface="Aparajita"/>
          </a:endParaRPr>
        </a:p>
      </dsp:txBody>
      <dsp:txXfrm>
        <a:off x="5786484" y="2752451"/>
        <a:ext cx="1395273" cy="1632540"/>
      </dsp:txXfrm>
    </dsp:sp>
    <dsp:sp modelId="{8C987835-F7FF-454D-9C1C-518BC97C9347}">
      <dsp:nvSpPr>
        <dsp:cNvPr id="0" name=""/>
        <dsp:cNvSpPr/>
      </dsp:nvSpPr>
      <dsp:spPr>
        <a:xfrm>
          <a:off x="5786484" y="4580024"/>
          <a:ext cx="1395273" cy="32168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noProof="0" dirty="0" smtClean="0">
              <a:latin typeface="Aparajita"/>
            </a:rPr>
            <a:t>3.1 (+)</a:t>
          </a:r>
          <a:endParaRPr lang="en-US" sz="1800" kern="1200" noProof="0" dirty="0">
            <a:latin typeface="Aparajita"/>
          </a:endParaRPr>
        </a:p>
      </dsp:txBody>
      <dsp:txXfrm>
        <a:off x="5786484" y="4580024"/>
        <a:ext cx="1395273" cy="32168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C0743B2-5E70-420E-BAC3-CCC24A7D6C21}">
      <dsp:nvSpPr>
        <dsp:cNvPr id="0" name=""/>
        <dsp:cNvSpPr/>
      </dsp:nvSpPr>
      <dsp:spPr>
        <a:xfrm>
          <a:off x="246810" y="2875764"/>
          <a:ext cx="2364687" cy="19327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Aparajita"/>
            </a:rPr>
            <a:t>Graduates that haven’t been able to find a job related to the postgraduate program / graduates with a paid job.</a:t>
          </a:r>
          <a:endParaRPr lang="es-CR" sz="1400" kern="1200" dirty="0">
            <a:latin typeface="Aparajita"/>
          </a:endParaRPr>
        </a:p>
      </dsp:txBody>
      <dsp:txXfrm>
        <a:off x="246810" y="3358961"/>
        <a:ext cx="1655281" cy="1449589"/>
      </dsp:txXfrm>
    </dsp:sp>
    <dsp:sp modelId="{705D0F3C-A788-4E2D-BAB2-77AD4822A554}">
      <dsp:nvSpPr>
        <dsp:cNvPr id="0" name=""/>
        <dsp:cNvSpPr/>
      </dsp:nvSpPr>
      <dsp:spPr>
        <a:xfrm>
          <a:off x="5604646" y="2875764"/>
          <a:ext cx="2364687" cy="17868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Aparajita"/>
            </a:rPr>
            <a:t>Graduates that work less than 40 hours weekly because they don’t find a job with more hours / graduates with a paid job</a:t>
          </a:r>
          <a:endParaRPr lang="es-CR" sz="1400" kern="1200" dirty="0">
            <a:latin typeface="Aparajita"/>
          </a:endParaRPr>
        </a:p>
      </dsp:txBody>
      <dsp:txXfrm>
        <a:off x="6314052" y="3322481"/>
        <a:ext cx="1655281" cy="1340151"/>
      </dsp:txXfrm>
    </dsp:sp>
    <dsp:sp modelId="{27915222-5B10-4726-BDAA-D35C83CBF782}">
      <dsp:nvSpPr>
        <dsp:cNvPr id="0" name=""/>
        <dsp:cNvSpPr/>
      </dsp:nvSpPr>
      <dsp:spPr>
        <a:xfrm>
          <a:off x="5604646" y="303987"/>
          <a:ext cx="2364687" cy="1782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38100" dir="5400000" algn="ctr" rotWithShape="0">
            <a:schemeClr val="lt1">
              <a:alpha val="9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CR" sz="1600" kern="1200" dirty="0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Aparajita"/>
            </a:rPr>
            <a:t>Graduates without a job because they don’t find it /economically active graduates</a:t>
          </a:r>
          <a:endParaRPr lang="es-CR" sz="1400" kern="1200" dirty="0">
            <a:solidFill>
              <a:schemeClr val="tx1"/>
            </a:solidFill>
            <a:latin typeface="Aparajita"/>
            <a:cs typeface="Aparajita" pitchFamily="34" charset="0"/>
          </a:endParaRPr>
        </a:p>
      </dsp:txBody>
      <dsp:txXfrm>
        <a:off x="6314052" y="303987"/>
        <a:ext cx="1655281" cy="1336762"/>
      </dsp:txXfrm>
    </dsp:sp>
    <dsp:sp modelId="{FA7B4A39-252B-40D4-9001-065331669858}">
      <dsp:nvSpPr>
        <dsp:cNvPr id="0" name=""/>
        <dsp:cNvSpPr/>
      </dsp:nvSpPr>
      <dsp:spPr>
        <a:xfrm rot="2365887">
          <a:off x="1695575" y="896267"/>
          <a:ext cx="2508558" cy="1022977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noProof="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Indicators</a:t>
          </a:r>
          <a:endParaRPr lang="en-US" sz="2800" kern="1200" noProof="0" dirty="0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sp:txBody>
      <dsp:txXfrm rot="2365887">
        <a:off x="1695575" y="896267"/>
        <a:ext cx="2508558" cy="1022977"/>
      </dsp:txXfrm>
    </dsp:sp>
    <dsp:sp modelId="{E7ABD0A8-1733-4D03-84E6-24E1144EE1E8}">
      <dsp:nvSpPr>
        <dsp:cNvPr id="0" name=""/>
        <dsp:cNvSpPr/>
      </dsp:nvSpPr>
      <dsp:spPr>
        <a:xfrm rot="5400000">
          <a:off x="4094134" y="206216"/>
          <a:ext cx="2209758" cy="2243564"/>
        </a:xfrm>
        <a:prstGeom prst="pieWedg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Un-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Employment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100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    </a:t>
          </a:r>
          <a:r>
            <a:rPr lang="es-CR" sz="3200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 1.4%</a:t>
          </a:r>
          <a:endParaRPr lang="es-CR" sz="3200" kern="1200" dirty="0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sp:txBody>
      <dsp:txXfrm rot="5400000">
        <a:off x="4094134" y="206216"/>
        <a:ext cx="2209758" cy="2243564"/>
      </dsp:txXfrm>
    </dsp:sp>
    <dsp:sp modelId="{8E03C90F-03C7-42E8-8AF2-E3B1BE218B9A}">
      <dsp:nvSpPr>
        <dsp:cNvPr id="0" name=""/>
        <dsp:cNvSpPr/>
      </dsp:nvSpPr>
      <dsp:spPr>
        <a:xfrm rot="10800000">
          <a:off x="4077231" y="2471740"/>
          <a:ext cx="2243564" cy="2049373"/>
        </a:xfrm>
        <a:prstGeom prst="pieWedg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noProof="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Under- employment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3200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0.9%</a:t>
          </a:r>
          <a:endParaRPr lang="es-CR" sz="3200" kern="1200" dirty="0">
            <a:solidFill>
              <a:schemeClr val="tx1"/>
            </a:solidFill>
            <a:latin typeface="Aparajita" pitchFamily="34" charset="0"/>
            <a:cs typeface="Aparajita" pitchFamily="34" charset="0"/>
          </a:endParaRPr>
        </a:p>
      </dsp:txBody>
      <dsp:txXfrm rot="10800000">
        <a:off x="4077231" y="2471740"/>
        <a:ext cx="2243564" cy="2049373"/>
      </dsp:txXfrm>
    </dsp:sp>
    <dsp:sp modelId="{AF852CFD-C2AF-45BF-BA65-C02299030A18}">
      <dsp:nvSpPr>
        <dsp:cNvPr id="0" name=""/>
        <dsp:cNvSpPr/>
      </dsp:nvSpPr>
      <dsp:spPr>
        <a:xfrm rot="16200000">
          <a:off x="1803531" y="2439095"/>
          <a:ext cx="2022076" cy="2172740"/>
        </a:xfrm>
        <a:prstGeom prst="pieWedg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No   </a:t>
          </a:r>
          <a:r>
            <a:rPr lang="en-US" sz="1800" kern="1200" noProof="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Relationship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3200" kern="1200" dirty="0" smtClean="0">
              <a:solidFill>
                <a:schemeClr val="tx1"/>
              </a:solidFill>
              <a:latin typeface="Aparajita" pitchFamily="34" charset="0"/>
              <a:cs typeface="Aparajita" pitchFamily="34" charset="0"/>
            </a:rPr>
            <a:t>3.4%</a:t>
          </a:r>
        </a:p>
      </dsp:txBody>
      <dsp:txXfrm rot="16200000">
        <a:off x="1803531" y="2439095"/>
        <a:ext cx="2022076" cy="2172740"/>
      </dsp:txXfrm>
    </dsp:sp>
    <dsp:sp modelId="{B8CD3708-D176-46BA-8C9B-CEA3535AC376}">
      <dsp:nvSpPr>
        <dsp:cNvPr id="0" name=""/>
        <dsp:cNvSpPr/>
      </dsp:nvSpPr>
      <dsp:spPr>
        <a:xfrm>
          <a:off x="3692238" y="1780494"/>
          <a:ext cx="845122" cy="1024096"/>
        </a:xfrm>
        <a:prstGeom prst="ellipse">
          <a:avLst/>
        </a:prstGeom>
        <a:solidFill>
          <a:schemeClr val="bg1">
            <a:alpha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tint val="4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7DFB87BC-BC33-4CF3-B1B1-1E3B2B6FE9AE}">
      <dsp:nvSpPr>
        <dsp:cNvPr id="0" name=""/>
        <dsp:cNvSpPr/>
      </dsp:nvSpPr>
      <dsp:spPr>
        <a:xfrm rot="10800000" flipV="1">
          <a:off x="3752627" y="2261313"/>
          <a:ext cx="715629" cy="62502"/>
        </a:xfrm>
        <a:prstGeom prst="ellipse">
          <a:avLst/>
        </a:prstGeom>
        <a:solidFill>
          <a:schemeClr val="bg1">
            <a:alpha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tint val="4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0.46296</cdr:x>
      <cdr:y>0.94406</cdr:y>
    </cdr:from>
    <cdr:to>
      <cdr:x>0.55864</cdr:x>
      <cdr:y>1</cdr:y>
    </cdr:to>
    <cdr:sp macro="" textlink="">
      <cdr:nvSpPr>
        <cdr:cNvPr id="2" name="1 Rectángulo"/>
        <cdr:cNvSpPr/>
      </cdr:nvSpPr>
      <cdr:spPr>
        <a:xfrm xmlns:a="http://schemas.openxmlformats.org/drawingml/2006/main">
          <a:off x="2857500" y="3857625"/>
          <a:ext cx="590550" cy="2286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>
              <a:solidFill>
                <a:sysClr val="windowText" lastClr="000000"/>
              </a:solidFill>
            </a:rPr>
            <a:t>Lowest</a:t>
          </a:r>
        </a:p>
      </cdr:txBody>
    </cdr:sp>
  </cdr:relSizeAnchor>
  <cdr:relSizeAnchor xmlns:cdr="http://schemas.openxmlformats.org/drawingml/2006/chartDrawing">
    <cdr:from>
      <cdr:x>0.8966</cdr:x>
      <cdr:y>0.94173</cdr:y>
    </cdr:from>
    <cdr:to>
      <cdr:x>1</cdr:x>
      <cdr:y>1</cdr:y>
    </cdr:to>
    <cdr:sp macro="" textlink="">
      <cdr:nvSpPr>
        <cdr:cNvPr id="3" name="1 Rectángulo"/>
        <cdr:cNvSpPr/>
      </cdr:nvSpPr>
      <cdr:spPr>
        <a:xfrm xmlns:a="http://schemas.openxmlformats.org/drawingml/2006/main">
          <a:off x="5534025" y="3848101"/>
          <a:ext cx="638175" cy="2381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r"/>
          <a:r>
            <a:rPr lang="en-US">
              <a:solidFill>
                <a:sysClr val="windowText" lastClr="000000"/>
              </a:solidFill>
            </a:rPr>
            <a:t>Highest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0.87149</cdr:x>
      <cdr:y>0.93333</cdr:y>
    </cdr:from>
    <cdr:to>
      <cdr:x>1</cdr:x>
      <cdr:y>1</cdr:y>
    </cdr:to>
    <cdr:sp macro="" textlink="">
      <cdr:nvSpPr>
        <cdr:cNvPr id="2" name="2 CuadroTexto"/>
        <cdr:cNvSpPr txBox="1"/>
      </cdr:nvSpPr>
      <cdr:spPr>
        <a:xfrm xmlns:a="http://schemas.openxmlformats.org/drawingml/2006/main">
          <a:off x="7284128" y="4000528"/>
          <a:ext cx="1074118" cy="28575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9525" cmpd="sng">
          <a:noFill/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r"/>
          <a:r>
            <a:rPr lang="en-US" sz="1200" dirty="0"/>
            <a:t>Total help</a:t>
          </a:r>
        </a:p>
      </cdr:txBody>
    </cdr:sp>
  </cdr:relSizeAnchor>
  <cdr:relSizeAnchor xmlns:cdr="http://schemas.openxmlformats.org/drawingml/2006/chartDrawing">
    <cdr:from>
      <cdr:x>0.44444</cdr:x>
      <cdr:y>0.93333</cdr:y>
    </cdr:from>
    <cdr:to>
      <cdr:x>0.57295</cdr:x>
      <cdr:y>1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3714776" y="4000528"/>
          <a:ext cx="1074118" cy="285752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9525" cmpd="sng">
          <a:noFill/>
        </a:ln>
        <a:effectLst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onstantia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onstantia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onstantia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onstantia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onstantia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onstantia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onstantia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onstantia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onstantia"/>
            </a:defRPr>
          </a:lvl9pPr>
        </a:lstStyle>
        <a:p xmlns:a="http://schemas.openxmlformats.org/drawingml/2006/main">
          <a:pPr algn="r"/>
          <a:r>
            <a:rPr lang="en-US" sz="1200" dirty="0" smtClean="0"/>
            <a:t>No </a:t>
          </a:r>
          <a:r>
            <a:rPr lang="en-US" sz="1200" dirty="0"/>
            <a:t>help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0.48611</cdr:y>
    </cdr:from>
    <cdr:to>
      <cdr:x>0.10905</cdr:x>
      <cdr:y>0.53285</cdr:y>
    </cdr:to>
    <cdr:sp macro="" textlink="">
      <cdr:nvSpPr>
        <cdr:cNvPr id="2" name="2 Rectángulo"/>
        <cdr:cNvSpPr/>
      </cdr:nvSpPr>
      <cdr:spPr>
        <a:xfrm xmlns:a="http://schemas.openxmlformats.org/drawingml/2006/main">
          <a:off x="0" y="2500330"/>
          <a:ext cx="927051" cy="2404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alibri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alibri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alibri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alibri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alibri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alibri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alibri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alibri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 algn="ctr"/>
          <a:r>
            <a:rPr lang="en-US" sz="1600" dirty="0">
              <a:solidFill>
                <a:sysClr val="windowText" lastClr="000000"/>
              </a:solidFill>
            </a:rPr>
            <a:t>Lowest</a:t>
          </a:r>
        </a:p>
      </cdr:txBody>
    </cdr:sp>
  </cdr:relSizeAnchor>
  <cdr:relSizeAnchor xmlns:cdr="http://schemas.openxmlformats.org/drawingml/2006/chartDrawing">
    <cdr:from>
      <cdr:x>0</cdr:x>
      <cdr:y>0</cdr:y>
    </cdr:from>
    <cdr:to>
      <cdr:x>0.10905</cdr:x>
      <cdr:y>0.04674</cdr:y>
    </cdr:to>
    <cdr:sp macro="" textlink="">
      <cdr:nvSpPr>
        <cdr:cNvPr id="3" name="2 Rectángulo"/>
        <cdr:cNvSpPr/>
      </cdr:nvSpPr>
      <cdr:spPr>
        <a:xfrm xmlns:a="http://schemas.openxmlformats.org/drawingml/2006/main">
          <a:off x="0" y="0"/>
          <a:ext cx="927051" cy="2404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ysClr val="window" lastClr="FFFFFF"/>
              </a:solidFill>
              <a:latin typeface="Constantia"/>
            </a:defRPr>
          </a:lvl1pPr>
          <a:lvl2pPr marL="457200" indent="0">
            <a:defRPr sz="1100">
              <a:solidFill>
                <a:sysClr val="window" lastClr="FFFFFF"/>
              </a:solidFill>
              <a:latin typeface="Constantia"/>
            </a:defRPr>
          </a:lvl2pPr>
          <a:lvl3pPr marL="914400" indent="0">
            <a:defRPr sz="1100">
              <a:solidFill>
                <a:sysClr val="window" lastClr="FFFFFF"/>
              </a:solidFill>
              <a:latin typeface="Constantia"/>
            </a:defRPr>
          </a:lvl3pPr>
          <a:lvl4pPr marL="1371600" indent="0">
            <a:defRPr sz="1100">
              <a:solidFill>
                <a:sysClr val="window" lastClr="FFFFFF"/>
              </a:solidFill>
              <a:latin typeface="Constantia"/>
            </a:defRPr>
          </a:lvl4pPr>
          <a:lvl5pPr marL="1828800" indent="0">
            <a:defRPr sz="1100">
              <a:solidFill>
                <a:sysClr val="window" lastClr="FFFFFF"/>
              </a:solidFill>
              <a:latin typeface="Constantia"/>
            </a:defRPr>
          </a:lvl5pPr>
          <a:lvl6pPr marL="2286000" indent="0">
            <a:defRPr sz="1100">
              <a:solidFill>
                <a:sysClr val="window" lastClr="FFFFFF"/>
              </a:solidFill>
              <a:latin typeface="Constantia"/>
            </a:defRPr>
          </a:lvl6pPr>
          <a:lvl7pPr marL="2743200" indent="0">
            <a:defRPr sz="1100">
              <a:solidFill>
                <a:sysClr val="window" lastClr="FFFFFF"/>
              </a:solidFill>
              <a:latin typeface="Constantia"/>
            </a:defRPr>
          </a:lvl7pPr>
          <a:lvl8pPr marL="3200400" indent="0">
            <a:defRPr sz="1100">
              <a:solidFill>
                <a:sysClr val="window" lastClr="FFFFFF"/>
              </a:solidFill>
              <a:latin typeface="Constantia"/>
            </a:defRPr>
          </a:lvl8pPr>
          <a:lvl9pPr marL="3657600" indent="0">
            <a:defRPr sz="1100">
              <a:solidFill>
                <a:sysClr val="window" lastClr="FFFFFF"/>
              </a:solidFill>
              <a:latin typeface="Constantia"/>
            </a:defRPr>
          </a:lvl9pPr>
        </a:lstStyle>
        <a:p xmlns:a="http://schemas.openxmlformats.org/drawingml/2006/main">
          <a:pPr algn="ctr"/>
          <a:r>
            <a:rPr lang="en-US" sz="1600" dirty="0" smtClean="0">
              <a:solidFill>
                <a:sysClr val="windowText" lastClr="000000"/>
              </a:solidFill>
            </a:rPr>
            <a:t>Highest</a:t>
          </a:r>
          <a:endParaRPr lang="en-US" sz="1600" dirty="0">
            <a:solidFill>
              <a:sysClr val="windowText" lastClr="000000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0.1875</cdr:x>
      <cdr:y>0.88542</cdr:y>
    </cdr:from>
    <cdr:to>
      <cdr:x>0.34375</cdr:x>
      <cdr:y>0.96355</cdr:y>
    </cdr:to>
    <cdr:sp macro="" textlink="">
      <cdr:nvSpPr>
        <cdr:cNvPr id="2" name="1 Rectángulo"/>
        <cdr:cNvSpPr/>
      </cdr:nvSpPr>
      <cdr:spPr>
        <a:xfrm xmlns:a="http://schemas.openxmlformats.org/drawingml/2006/main">
          <a:off x="857250" y="2428885"/>
          <a:ext cx="714386" cy="214322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l"/>
          <a:r>
            <a:rPr lang="en-US" dirty="0"/>
            <a:t>Lowest</a:t>
          </a:r>
        </a:p>
      </cdr:txBody>
    </cdr:sp>
  </cdr:relSizeAnchor>
  <cdr:relSizeAnchor xmlns:cdr="http://schemas.openxmlformats.org/drawingml/2006/chartDrawing">
    <cdr:from>
      <cdr:x>0</cdr:x>
      <cdr:y>0</cdr:y>
    </cdr:from>
    <cdr:to>
      <cdr:x>0.00533</cdr:x>
      <cdr:y>0.00889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0.70313</cdr:x>
      <cdr:y>0.91146</cdr:y>
    </cdr:from>
    <cdr:to>
      <cdr:x>0.85105</cdr:x>
      <cdr:y>0.98438</cdr:y>
    </cdr:to>
    <cdr:sp macro="" textlink="">
      <cdr:nvSpPr>
        <cdr:cNvPr id="4" name="1 Rectángulo"/>
        <cdr:cNvSpPr/>
      </cdr:nvSpPr>
      <cdr:spPr>
        <a:xfrm xmlns:a="http://schemas.openxmlformats.org/drawingml/2006/main">
          <a:off x="3214710" y="2500330"/>
          <a:ext cx="676290" cy="200034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r"/>
          <a:r>
            <a:rPr lang="en-US" dirty="0"/>
            <a:t>Highest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0.42188</cdr:x>
      <cdr:y>0.91319</cdr:y>
    </cdr:from>
    <cdr:to>
      <cdr:x>0.55105</cdr:x>
      <cdr:y>1</cdr:y>
    </cdr:to>
    <cdr:sp macro="" textlink="">
      <cdr:nvSpPr>
        <cdr:cNvPr id="2" name="1 Rectángulo"/>
        <cdr:cNvSpPr/>
      </cdr:nvSpPr>
      <cdr:spPr>
        <a:xfrm xmlns:a="http://schemas.openxmlformats.org/drawingml/2006/main">
          <a:off x="1928826" y="2505063"/>
          <a:ext cx="590565" cy="238137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l"/>
          <a:r>
            <a:rPr lang="en-US" dirty="0"/>
            <a:t>Lowest</a:t>
          </a:r>
        </a:p>
      </cdr:txBody>
    </cdr:sp>
  </cdr:relSizeAnchor>
  <cdr:relSizeAnchor xmlns:cdr="http://schemas.openxmlformats.org/drawingml/2006/chartDrawing">
    <cdr:from>
      <cdr:x>0.85208</cdr:x>
      <cdr:y>0.90972</cdr:y>
    </cdr:from>
    <cdr:to>
      <cdr:x>1</cdr:x>
      <cdr:y>0.98264</cdr:y>
    </cdr:to>
    <cdr:sp macro="" textlink="">
      <cdr:nvSpPr>
        <cdr:cNvPr id="3" name="1 Rectángulo"/>
        <cdr:cNvSpPr/>
      </cdr:nvSpPr>
      <cdr:spPr>
        <a:xfrm xmlns:a="http://schemas.openxmlformats.org/drawingml/2006/main">
          <a:off x="3905250" y="2495550"/>
          <a:ext cx="676275" cy="200025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  <a:ln xmlns:a="http://schemas.openxmlformats.org/drawingml/2006/main" w="25400" cap="flat" cmpd="sng" algn="ctr">
          <a:noFill/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ysClr val="windowText" lastClr="000000"/>
              </a:solidFill>
              <a:latin typeface="Calibri"/>
            </a:defRPr>
          </a:lvl1pPr>
          <a:lvl2pPr marL="457200" indent="0">
            <a:defRPr sz="1100">
              <a:solidFill>
                <a:sysClr val="windowText" lastClr="000000"/>
              </a:solidFill>
              <a:latin typeface="Calibri"/>
            </a:defRPr>
          </a:lvl2pPr>
          <a:lvl3pPr marL="914400" indent="0">
            <a:defRPr sz="1100">
              <a:solidFill>
                <a:sysClr val="windowText" lastClr="000000"/>
              </a:solidFill>
              <a:latin typeface="Calibri"/>
            </a:defRPr>
          </a:lvl3pPr>
          <a:lvl4pPr marL="1371600" indent="0">
            <a:defRPr sz="1100">
              <a:solidFill>
                <a:sysClr val="windowText" lastClr="000000"/>
              </a:solidFill>
              <a:latin typeface="Calibri"/>
            </a:defRPr>
          </a:lvl4pPr>
          <a:lvl5pPr marL="1828800" indent="0">
            <a:defRPr sz="1100">
              <a:solidFill>
                <a:sysClr val="windowText" lastClr="000000"/>
              </a:solidFill>
              <a:latin typeface="Calibri"/>
            </a:defRPr>
          </a:lvl5pPr>
          <a:lvl6pPr marL="2286000" indent="0">
            <a:defRPr sz="1100">
              <a:solidFill>
                <a:sysClr val="windowText" lastClr="000000"/>
              </a:solidFill>
              <a:latin typeface="Calibri"/>
            </a:defRPr>
          </a:lvl6pPr>
          <a:lvl7pPr marL="2743200" indent="0">
            <a:defRPr sz="1100">
              <a:solidFill>
                <a:sysClr val="windowText" lastClr="000000"/>
              </a:solidFill>
              <a:latin typeface="Calibri"/>
            </a:defRPr>
          </a:lvl7pPr>
          <a:lvl8pPr marL="3200400" indent="0">
            <a:defRPr sz="1100">
              <a:solidFill>
                <a:sysClr val="windowText" lastClr="000000"/>
              </a:solidFill>
              <a:latin typeface="Calibri"/>
            </a:defRPr>
          </a:lvl8pPr>
          <a:lvl9pPr marL="3657600" indent="0">
            <a:defRPr sz="1100">
              <a:solidFill>
                <a:sysClr val="windowText" lastClr="000000"/>
              </a:solidFill>
              <a:latin typeface="Calibri"/>
            </a:defRPr>
          </a:lvl9pPr>
        </a:lstStyle>
        <a:p xmlns:a="http://schemas.openxmlformats.org/drawingml/2006/main">
          <a:pPr algn="r"/>
          <a:r>
            <a:rPr lang="en-US"/>
            <a:t>Highest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03100-4783-48F6-9E66-610E354DB153}" type="datetimeFigureOut">
              <a:rPr lang="es-CR" smtClean="0"/>
              <a:pPr/>
              <a:t>21/10/2012</a:t>
            </a:fld>
            <a:endParaRPr lang="es-C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CE8670-2322-40D2-B2E8-3E052A5269A0}" type="slidenum">
              <a:rPr lang="es-CR" smtClean="0"/>
              <a:pPr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xmlns="" val="1157857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E8670-2322-40D2-B2E8-3E052A5269A0}" type="slidenum">
              <a:rPr lang="es-CR" smtClean="0"/>
              <a:pPr/>
              <a:t>2</a:t>
            </a:fld>
            <a:endParaRPr lang="es-C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F5F34-594F-4059-9D74-8CC7AEB59C1B}" type="datetime1">
              <a:rPr lang="es-CR" smtClean="0"/>
              <a:pPr/>
              <a:t>21/10/2012</a:t>
            </a:fld>
            <a:endParaRPr lang="es-CR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8EB50-A681-4E59-B747-1726DD9F6E6C}" type="datetime1">
              <a:rPr lang="es-CR" smtClean="0"/>
              <a:pPr/>
              <a:t>21/10/2012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9493B-3AB9-4A18-AAC9-5EB34D2F5DDD}" type="datetime1">
              <a:rPr lang="es-CR" smtClean="0"/>
              <a:pPr/>
              <a:t>21/10/2012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D410E-6E15-4A84-A1BB-F9DE07487003}" type="datetime1">
              <a:rPr lang="es-CR" smtClean="0"/>
              <a:pPr/>
              <a:t>21/10/2012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06EF6-FB5C-4651-B340-ACB2870CD375}" type="datetime1">
              <a:rPr lang="es-CR" smtClean="0"/>
              <a:pPr/>
              <a:t>21/10/2012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302E0-73AE-4247-B5FB-6548F7B9FBA0}" type="datetime1">
              <a:rPr lang="es-CR" smtClean="0"/>
              <a:pPr/>
              <a:t>21/10/2012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BBF9-7A64-4E6D-87F3-FE0761C8DF9C}" type="datetime1">
              <a:rPr lang="es-CR" smtClean="0"/>
              <a:pPr/>
              <a:t>21/10/2012</a:t>
            </a:fld>
            <a:endParaRPr lang="es-C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F263-DF45-43EA-9753-32D8B2497528}" type="datetime1">
              <a:rPr lang="es-CR" smtClean="0"/>
              <a:pPr/>
              <a:t>21/10/2012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93E3F-90C9-4888-88C7-12084870AD1A}" type="datetime1">
              <a:rPr lang="es-CR" smtClean="0"/>
              <a:pPr/>
              <a:t>21/10/2012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B9F04-B16F-46FC-96D4-066E86B629AD}" type="datetime1">
              <a:rPr lang="es-CR" smtClean="0"/>
              <a:pPr/>
              <a:t>21/10/2012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7A34C-DC85-4DA1-826B-F1B7FBE44574}" type="datetime1">
              <a:rPr lang="es-CR" smtClean="0"/>
              <a:pPr/>
              <a:t>21/10/2012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5659CE8-A847-4F7F-81DA-BCA8CEA65529}" type="slidenum">
              <a:rPr lang="es-CR" smtClean="0"/>
              <a:pPr/>
              <a:t>‹Nº›</a:t>
            </a:fld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D0F59F-ECB7-4DB1-A3C3-0C7F94EF601B}" type="datetime1">
              <a:rPr lang="es-CR" smtClean="0"/>
              <a:pPr/>
              <a:t>21/10/2012</a:t>
            </a:fld>
            <a:endParaRPr lang="es-CR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659CE8-A847-4F7F-81DA-BCA8CEA65529}" type="slidenum">
              <a:rPr lang="es-CR" smtClean="0"/>
              <a:pPr/>
              <a:t>‹Nº›</a:t>
            </a:fld>
            <a:endParaRPr lang="es-CR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prstClr val="whit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282" y="1484784"/>
            <a:ext cx="8929718" cy="2992898"/>
          </a:xfrm>
        </p:spPr>
        <p:txBody>
          <a:bodyPr>
            <a:normAutofit/>
          </a:bodyPr>
          <a:lstStyle/>
          <a:p>
            <a:pPr algn="ctr"/>
            <a:r>
              <a:rPr lang="en-US" sz="2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Relationship Between Academic Aspects,</a:t>
            </a:r>
            <a:r>
              <a:rPr lang="es-CR" sz="2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s-CR" sz="2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sz="2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Labour Situation and Satisfaction with Postgraduate Program</a:t>
            </a:r>
            <a:br>
              <a:rPr lang="en-US" sz="2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sz="2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sz="2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sz="2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sz="2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sz="26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Case of Costa Rica</a:t>
            </a:r>
            <a:endParaRPr lang="es-CR" sz="26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427984" y="5517232"/>
            <a:ext cx="4357084" cy="928694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/>
            <a:r>
              <a:rPr lang="es-CR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  <a:ea typeface="+mj-ea"/>
                <a:cs typeface="+mj-cs"/>
              </a:rPr>
              <a:t>Diana Arce : </a:t>
            </a:r>
            <a:r>
              <a:rPr lang="es-CR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  <a:ea typeface="+mj-ea"/>
                <a:cs typeface="+mj-cs"/>
              </a:rPr>
              <a:t>dafarce@yahoo.com</a:t>
            </a:r>
            <a:endParaRPr lang="es-CR" sz="2000" b="1" dirty="0" smtClean="0">
              <a:ln w="50800"/>
              <a:solidFill>
                <a:schemeClr val="bg1">
                  <a:shade val="50000"/>
                </a:schemeClr>
              </a:solidFill>
              <a:latin typeface="+mj-lt"/>
              <a:ea typeface="+mj-ea"/>
              <a:cs typeface="+mj-cs"/>
            </a:endParaRPr>
          </a:p>
          <a:p>
            <a:pPr algn="l"/>
            <a:r>
              <a:rPr lang="es-CR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  <a:ea typeface="+mj-ea"/>
                <a:cs typeface="+mj-cs"/>
              </a:rPr>
              <a:t>Lorena Kikut: </a:t>
            </a:r>
            <a:r>
              <a:rPr lang="es-CR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  <a:ea typeface="+mj-ea"/>
                <a:cs typeface="+mj-cs"/>
              </a:rPr>
              <a:t>lorena.kikut@ucr.ac.cr</a:t>
            </a:r>
            <a:endParaRPr lang="es-CR" sz="2000" b="1" dirty="0">
              <a:ln w="50800"/>
              <a:solidFill>
                <a:schemeClr val="bg1">
                  <a:shade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1</a:t>
            </a:fld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77554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Professional consequences of postgraduate title</a:t>
            </a:r>
            <a:endParaRPr lang="en-US" sz="32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10</a:t>
            </a:fld>
            <a:endParaRPr lang="es-CR"/>
          </a:p>
        </p:txBody>
      </p:sp>
      <p:graphicFrame>
        <p:nvGraphicFramePr>
          <p:cNvPr id="7" name="2 Gráfico"/>
          <p:cNvGraphicFramePr/>
          <p:nvPr/>
        </p:nvGraphicFramePr>
        <p:xfrm>
          <a:off x="357158" y="1714488"/>
          <a:ext cx="8429684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To what extent the graduation from the program helped you to reach the following aspects?</a:t>
            </a:r>
            <a:endParaRPr lang="en-US" sz="3200" b="1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11</a:t>
            </a:fld>
            <a:endParaRPr lang="es-CR"/>
          </a:p>
        </p:txBody>
      </p:sp>
      <p:graphicFrame>
        <p:nvGraphicFramePr>
          <p:cNvPr id="8" name="1 Gráfico"/>
          <p:cNvGraphicFramePr/>
          <p:nvPr/>
        </p:nvGraphicFramePr>
        <p:xfrm>
          <a:off x="428596" y="2000240"/>
          <a:ext cx="8358246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2852936"/>
            <a:ext cx="8229600" cy="17859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Evaluation of Academic Aspects</a:t>
            </a:r>
          </a:p>
          <a:p>
            <a:pPr algn="ctr">
              <a:buNone/>
            </a:pPr>
            <a:r>
              <a:rPr lang="en-US" sz="4000" dirty="0" smtClean="0"/>
              <a:t>and Satisfaction with Program</a:t>
            </a:r>
            <a:endParaRPr lang="en-US" sz="4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12</a:t>
            </a:fld>
            <a:endParaRPr lang="es-C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Satisfaction with Postgraduate Program</a:t>
            </a:r>
            <a:endParaRPr lang="en-US" sz="36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1547664" y="5013176"/>
            <a:ext cx="5760640" cy="138499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+mj-lt"/>
              </a:rPr>
              <a:t>Average Satisfaction with Program</a:t>
            </a:r>
          </a:p>
          <a:p>
            <a:r>
              <a:rPr lang="en-US" sz="2800" dirty="0" smtClean="0">
                <a:latin typeface="+mj-lt"/>
              </a:rPr>
              <a:t>-   In this Study (Postgraduate) = 4.3</a:t>
            </a:r>
          </a:p>
          <a:p>
            <a:r>
              <a:rPr lang="en-US" sz="2800" dirty="0" smtClean="0">
                <a:latin typeface="+mj-lt"/>
              </a:rPr>
              <a:t>-   In Costa Rica (Undergraduate) = 4.5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13</a:t>
            </a:fld>
            <a:endParaRPr lang="es-CR"/>
          </a:p>
        </p:txBody>
      </p:sp>
      <p:graphicFrame>
        <p:nvGraphicFramePr>
          <p:cNvPr id="8" name="4 Gráfico"/>
          <p:cNvGraphicFramePr/>
          <p:nvPr/>
        </p:nvGraphicFramePr>
        <p:xfrm>
          <a:off x="1357290" y="1714488"/>
          <a:ext cx="6000792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Evaluation of some academic aspects and their correlation with program satisfaction</a:t>
            </a:r>
            <a:endParaRPr lang="en-US" sz="3200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14</a:t>
            </a:fld>
            <a:endParaRPr lang="es-CR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8555183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Competences promoted by program and relationship with program satisfaction</a:t>
            </a:r>
            <a:endParaRPr lang="en-US" sz="32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500166" y="1000108"/>
          <a:ext cx="7372344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57158" y="171448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arajita"/>
              </a:rPr>
              <a:t>Type</a:t>
            </a:r>
            <a:endParaRPr lang="en-US" dirty="0">
              <a:latin typeface="Aparajita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52400" y="2786058"/>
            <a:ext cx="1428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arajita"/>
              </a:rPr>
              <a:t>Description</a:t>
            </a:r>
            <a:endParaRPr lang="en-US" dirty="0">
              <a:latin typeface="Aparajita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57158" y="4286256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arajita"/>
              </a:rPr>
              <a:t>Related </a:t>
            </a:r>
            <a:r>
              <a:rPr lang="es-CR" dirty="0" smtClean="0">
                <a:latin typeface="Aparajita"/>
              </a:rPr>
              <a:t>variables</a:t>
            </a:r>
            <a:endParaRPr lang="en-US" dirty="0">
              <a:latin typeface="Aparajita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4282" y="5357826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>
                <a:latin typeface="Aparajita"/>
              </a:rPr>
              <a:t>Mean and </a:t>
            </a:r>
            <a:r>
              <a:rPr lang="en-US" dirty="0" smtClean="0">
                <a:latin typeface="Aparajita"/>
              </a:rPr>
              <a:t>correlation</a:t>
            </a:r>
            <a:endParaRPr lang="en-US" dirty="0">
              <a:latin typeface="Aparajita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285720" y="6143644"/>
            <a:ext cx="8643998" cy="42860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parajita"/>
              </a:rPr>
              <a:t>Note:  + Low correlation (r&gt;=0.30 but r&lt;0.50), ++ Medium correlation (r&gt;=0.50)</a:t>
            </a:r>
            <a:endParaRPr lang="en-US" dirty="0">
              <a:latin typeface="Aparajita"/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15</a:t>
            </a:fld>
            <a:endParaRPr lang="es-C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42910" y="2857496"/>
            <a:ext cx="8229600" cy="17859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Labour  Situation</a:t>
            </a:r>
          </a:p>
          <a:p>
            <a:pPr algn="ctr">
              <a:buNone/>
            </a:pPr>
            <a:r>
              <a:rPr lang="en-US" sz="4000" dirty="0" smtClean="0"/>
              <a:t>And Job Satisfaction</a:t>
            </a:r>
            <a:endParaRPr lang="en-US" sz="4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16</a:t>
            </a:fld>
            <a:endParaRPr lang="es-C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785818"/>
          </a:xfrm>
        </p:spPr>
        <p:txBody>
          <a:bodyPr>
            <a:normAutofit/>
          </a:bodyPr>
          <a:lstStyle/>
          <a:p>
            <a:r>
              <a:rPr lang="es-CR" sz="4000" b="1" dirty="0" smtClean="0"/>
              <a:t>Labor </a:t>
            </a:r>
            <a:r>
              <a:rPr lang="en-US" sz="4000" b="1" dirty="0" smtClean="0"/>
              <a:t>i</a:t>
            </a:r>
            <a:r>
              <a:rPr lang="en-US" sz="4000" b="1" dirty="0" smtClean="0"/>
              <a:t>ndicators</a:t>
            </a:r>
            <a:endParaRPr lang="en-US" sz="40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67791302"/>
              </p:ext>
            </p:extLst>
          </p:nvPr>
        </p:nvGraphicFramePr>
        <p:xfrm>
          <a:off x="467544" y="1124744"/>
          <a:ext cx="8229600" cy="4824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95536" y="6309320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 undergraduate unemployment: 2.o, underemployment 1.3, no relationship 2.5</a:t>
            </a:r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74496" y="6376243"/>
            <a:ext cx="762000" cy="365125"/>
          </a:xfrm>
        </p:spPr>
        <p:txBody>
          <a:bodyPr/>
          <a:lstStyle/>
          <a:p>
            <a:fld id="{B5659CE8-A847-4F7F-81DA-BCA8CEA65529}" type="slidenum">
              <a:rPr lang="es-CR" smtClean="0"/>
              <a:pPr/>
              <a:t>17</a:t>
            </a:fld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428604"/>
            <a:ext cx="8229600" cy="77554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Job </a:t>
            </a:r>
            <a:r>
              <a:rPr lang="en-US" sz="3200" b="1" dirty="0" smtClean="0"/>
              <a:t>satisfaction </a:t>
            </a:r>
            <a:endParaRPr lang="en-US" sz="3200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3000364" y="600076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dirty="0" err="1" smtClean="0"/>
              <a:t>Lowest</a:t>
            </a:r>
            <a:endParaRPr lang="en-US" dirty="0"/>
          </a:p>
        </p:txBody>
      </p:sp>
      <p:sp>
        <p:nvSpPr>
          <p:cNvPr id="6" name="5 CuadroTexto"/>
          <p:cNvSpPr txBox="1"/>
          <p:nvPr/>
        </p:nvSpPr>
        <p:spPr>
          <a:xfrm>
            <a:off x="7786710" y="6072206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dirty="0" err="1" smtClean="0"/>
              <a:t>Highest</a:t>
            </a:r>
            <a:endParaRPr lang="en-US" dirty="0"/>
          </a:p>
        </p:txBody>
      </p:sp>
      <p:sp>
        <p:nvSpPr>
          <p:cNvPr id="7" name="6 CuadroTexto"/>
          <p:cNvSpPr txBox="1"/>
          <p:nvPr/>
        </p:nvSpPr>
        <p:spPr>
          <a:xfrm>
            <a:off x="428596" y="6429396"/>
            <a:ext cx="7527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 err="1" smtClean="0"/>
              <a:t>Proflex</a:t>
            </a:r>
            <a:r>
              <a:rPr lang="en-US" dirty="0" smtClean="0"/>
              <a:t> Undergraduate Study 2010, except  for Costa Rica</a:t>
            </a:r>
            <a:endParaRPr lang="en-US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48251"/>
            <a:ext cx="762000" cy="365125"/>
          </a:xfrm>
        </p:spPr>
        <p:txBody>
          <a:bodyPr/>
          <a:lstStyle/>
          <a:p>
            <a:fld id="{B5659CE8-A847-4F7F-81DA-BCA8CEA65529}" type="slidenum">
              <a:rPr lang="es-CR" smtClean="0"/>
              <a:pPr/>
              <a:t>18</a:t>
            </a:fld>
            <a:endParaRPr lang="es-CR" dirty="0"/>
          </a:p>
        </p:txBody>
      </p:sp>
      <p:graphicFrame>
        <p:nvGraphicFramePr>
          <p:cNvPr id="11" name="2 Gráfico"/>
          <p:cNvGraphicFramePr/>
          <p:nvPr/>
        </p:nvGraphicFramePr>
        <p:xfrm>
          <a:off x="428596" y="1285860"/>
          <a:ext cx="8358246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65321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Gap between various job aspects and the extent to which the job provides them, 2011</a:t>
            </a:r>
            <a:endParaRPr lang="en-US" sz="32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19</a:t>
            </a:fld>
            <a:endParaRPr lang="es-CR"/>
          </a:p>
        </p:txBody>
      </p:sp>
      <p:graphicFrame>
        <p:nvGraphicFramePr>
          <p:cNvPr id="7" name="1 Gráfico"/>
          <p:cNvGraphicFramePr>
            <a:graphicFrameLocks/>
          </p:cNvGraphicFramePr>
          <p:nvPr/>
        </p:nvGraphicFramePr>
        <p:xfrm>
          <a:off x="357158" y="1428736"/>
          <a:ext cx="8501122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428604"/>
            <a:ext cx="7443782" cy="114300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/>
              <a:t>Costa Rican’s Context of the Study</a:t>
            </a:r>
            <a:endParaRPr lang="en-US" sz="4000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323528" y="2060848"/>
            <a:ext cx="84969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Costa Rican universities have been developing relevant initiatives focused on self evaluation and accreditation processes in order to strengthen quality assurance.</a:t>
            </a:r>
          </a:p>
          <a:p>
            <a:pPr marL="400050" indent="-400050">
              <a:buFont typeface="Arial" pitchFamily="34" charset="0"/>
              <a:buChar char="•"/>
            </a:pPr>
            <a:endParaRPr lang="en-US" sz="2800" dirty="0" smtClean="0">
              <a:latin typeface="+mj-lt"/>
            </a:endParaRPr>
          </a:p>
          <a:p>
            <a:pPr marL="400050" indent="-400050">
              <a:buFont typeface="Arial" pitchFamily="34" charset="0"/>
              <a:buChar char="•"/>
            </a:pPr>
            <a:r>
              <a:rPr lang="en-US" sz="2800" dirty="0" smtClean="0">
                <a:latin typeface="+mj-lt"/>
              </a:rPr>
              <a:t>Aim of tracer studies has been to support these processes by investigating graduate’s opinions regarding: university, academic aspects of their study program, and labour situation  at different  times.</a:t>
            </a:r>
            <a:endParaRPr lang="en-US" sz="2800" dirty="0">
              <a:latin typeface="+mj-lt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2</a:t>
            </a:fld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Satisfaction with job by…</a:t>
            </a:r>
            <a:endParaRPr lang="en-US" sz="3200" b="1" dirty="0"/>
          </a:p>
        </p:txBody>
      </p:sp>
      <p:sp>
        <p:nvSpPr>
          <p:cNvPr id="6" name="5 Flecha izquierda"/>
          <p:cNvSpPr/>
          <p:nvPr/>
        </p:nvSpPr>
        <p:spPr>
          <a:xfrm>
            <a:off x="5357818" y="1643050"/>
            <a:ext cx="3143272" cy="114300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Relationship between job and program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6 Flecha derecha"/>
          <p:cNvSpPr/>
          <p:nvPr/>
        </p:nvSpPr>
        <p:spPr>
          <a:xfrm>
            <a:off x="285720" y="4643446"/>
            <a:ext cx="3143272" cy="114300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Type of institution where graduates work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20</a:t>
            </a:fld>
            <a:endParaRPr lang="es-CR"/>
          </a:p>
        </p:txBody>
      </p:sp>
      <p:graphicFrame>
        <p:nvGraphicFramePr>
          <p:cNvPr id="9" name="3 Gráfico"/>
          <p:cNvGraphicFramePr/>
          <p:nvPr/>
        </p:nvGraphicFramePr>
        <p:xfrm>
          <a:off x="285720" y="114298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5 Gráfico"/>
          <p:cNvGraphicFramePr/>
          <p:nvPr/>
        </p:nvGraphicFramePr>
        <p:xfrm>
          <a:off x="4214810" y="371475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3068960"/>
            <a:ext cx="8229600" cy="17859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Conclusions</a:t>
            </a:r>
            <a:endParaRPr lang="en-US" sz="4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21</a:t>
            </a:fld>
            <a:endParaRPr lang="es-C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559896"/>
          </a:xfrm>
        </p:spPr>
        <p:txBody>
          <a:bodyPr>
            <a:noAutofit/>
          </a:bodyPr>
          <a:lstStyle/>
          <a:p>
            <a:pPr algn="just">
              <a:spcAft>
                <a:spcPts val="2400"/>
              </a:spcAft>
            </a:pPr>
            <a:r>
              <a:rPr lang="en-US" sz="3000" dirty="0" smtClean="0">
                <a:latin typeface="Aparajita"/>
              </a:rPr>
              <a:t>Tracer studies importance is reflected in their contribution to programs in determining which academic aspects need to be improved and reinforced. </a:t>
            </a:r>
          </a:p>
          <a:p>
            <a:pPr algn="just">
              <a:spcAft>
                <a:spcPts val="2400"/>
              </a:spcAft>
            </a:pPr>
            <a:r>
              <a:rPr lang="en-US" sz="3000" dirty="0" smtClean="0">
                <a:latin typeface="Aparajita"/>
              </a:rPr>
              <a:t>In general, programs’ learning experiences helped graduates to improve personal and professional abilities.</a:t>
            </a:r>
          </a:p>
          <a:p>
            <a:pPr lvl="0" algn="just">
              <a:spcAft>
                <a:spcPts val="2400"/>
              </a:spcAft>
            </a:pPr>
            <a:r>
              <a:rPr lang="en-US" sz="3000" dirty="0" smtClean="0">
                <a:latin typeface="Aparajita"/>
              </a:rPr>
              <a:t>High level of employment helps the university to have an idea of which programs they should promote.</a:t>
            </a:r>
          </a:p>
          <a:p>
            <a:pPr algn="just">
              <a:spcAft>
                <a:spcPts val="2400"/>
              </a:spcAft>
            </a:pPr>
            <a:r>
              <a:rPr lang="en-US" sz="3000" dirty="0" smtClean="0">
                <a:latin typeface="Aparajita"/>
              </a:rPr>
              <a:t>Graduates seem to be very satisfied with their jobs, because work provides them relevant aspects.</a:t>
            </a:r>
            <a:endParaRPr lang="es-CR" sz="3000" dirty="0" smtClean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22</a:t>
            </a:fld>
            <a:endParaRPr lang="es-C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1700808"/>
            <a:ext cx="8229600" cy="2736304"/>
          </a:xfrm>
        </p:spPr>
        <p:txBody>
          <a:bodyPr>
            <a:normAutofit/>
          </a:bodyPr>
          <a:lstStyle/>
          <a:p>
            <a:pPr algn="ctr"/>
            <a:r>
              <a:rPr lang="es-CR" dirty="0" smtClean="0"/>
              <a:t/>
            </a:r>
            <a:br>
              <a:rPr lang="es-CR" dirty="0" smtClean="0"/>
            </a:br>
            <a:r>
              <a:rPr lang="es-CR" dirty="0" err="1" smtClean="0"/>
              <a:t>Thank</a:t>
            </a:r>
            <a:r>
              <a:rPr lang="es-CR" dirty="0" smtClean="0"/>
              <a:t> </a:t>
            </a:r>
            <a:r>
              <a:rPr lang="es-CR" dirty="0" err="1" smtClean="0"/>
              <a:t>y</a:t>
            </a:r>
            <a:r>
              <a:rPr lang="es-CR" dirty="0" err="1" smtClean="0"/>
              <a:t>ou</a:t>
            </a:r>
            <a:r>
              <a:rPr lang="es-CR" dirty="0" smtClean="0"/>
              <a:t>!</a:t>
            </a:r>
            <a:br>
              <a:rPr lang="es-CR" dirty="0" smtClean="0"/>
            </a:br>
            <a:endParaRPr lang="es-CR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23</a:t>
            </a:fld>
            <a:endParaRPr lang="es-C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475298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2800" dirty="0" smtClean="0">
              <a:latin typeface="+mj-lt"/>
            </a:endParaRPr>
          </a:p>
          <a:p>
            <a:pPr marL="0" indent="0" algn="just">
              <a:buNone/>
            </a:pPr>
            <a:endParaRPr lang="en-US" dirty="0" smtClean="0">
              <a:latin typeface="Aparajita" pitchFamily="34" charset="0"/>
              <a:cs typeface="Aparajita" pitchFamily="34" charset="0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General </a:t>
            </a:r>
            <a:r>
              <a:rPr lang="en-US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Objective</a:t>
            </a:r>
            <a:endParaRPr lang="en-US" sz="40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spcBef>
                <a:spcPct val="0"/>
              </a:spcBef>
              <a:buNone/>
            </a:pPr>
            <a:endParaRPr lang="es-CR" sz="4000" b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spcBef>
                <a:spcPct val="0"/>
              </a:spcBef>
              <a:buNone/>
            </a:pPr>
            <a:r>
              <a:rPr lang="en-US" sz="2800" dirty="0" smtClean="0">
                <a:latin typeface="+mj-lt"/>
                <a:ea typeface="+mj-ea"/>
                <a:cs typeface="+mj-cs"/>
              </a:rPr>
              <a:t>To value the academic aspects, labour situation and satisfaction with the postgraduate program  of graduates from four Costa Rican public universities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3</a:t>
            </a:fld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r>
              <a:rPr lang="es-CR" sz="4000" b="1" dirty="0" err="1" smtClean="0"/>
              <a:t>Methodology</a:t>
            </a:r>
            <a:endParaRPr lang="es-CR" sz="4000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285720" y="1935163"/>
          <a:ext cx="8643998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4</a:t>
            </a:fld>
            <a:endParaRPr lang="es-C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es-CR" sz="4000" b="1" dirty="0" smtClean="0"/>
              <a:t>Response </a:t>
            </a:r>
            <a:r>
              <a:rPr lang="es-CR" sz="4000" b="1" dirty="0" err="1" smtClean="0"/>
              <a:t>rate</a:t>
            </a:r>
            <a:r>
              <a:rPr lang="es-CR" sz="4000" b="1" dirty="0" smtClean="0"/>
              <a:t> per </a:t>
            </a:r>
            <a:r>
              <a:rPr lang="es-CR" sz="4000" b="1" dirty="0" err="1" smtClean="0"/>
              <a:t>program</a:t>
            </a:r>
            <a:endParaRPr lang="es-CR" sz="4000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5</a:t>
            </a:fld>
            <a:endParaRPr lang="es-CR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203048"/>
            <a:ext cx="6530355" cy="5431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3212976"/>
            <a:ext cx="8229600" cy="78581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Basic results</a:t>
            </a:r>
            <a:endParaRPr lang="en-US" sz="4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6</a:t>
            </a:fld>
            <a:endParaRPr lang="es-C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Reasons for selecting the university where they studied the program, 2011</a:t>
            </a:r>
            <a:endParaRPr lang="es-CR" sz="3200" dirty="0"/>
          </a:p>
        </p:txBody>
      </p:sp>
      <p:sp>
        <p:nvSpPr>
          <p:cNvPr id="5" name="4 Rectángulo"/>
          <p:cNvSpPr/>
          <p:nvPr/>
        </p:nvSpPr>
        <p:spPr>
          <a:xfrm>
            <a:off x="642910" y="6000768"/>
            <a:ext cx="771530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R" dirty="0" smtClean="0">
                <a:solidFill>
                  <a:schemeClr val="tx1"/>
                </a:solidFill>
              </a:rPr>
              <a:t>Note: </a:t>
            </a:r>
            <a:r>
              <a:rPr lang="es-CR" dirty="0" err="1" smtClean="0">
                <a:solidFill>
                  <a:schemeClr val="tx1"/>
                </a:solidFill>
              </a:rPr>
              <a:t>Multiple</a:t>
            </a:r>
            <a:r>
              <a:rPr lang="es-CR" dirty="0" smtClean="0">
                <a:solidFill>
                  <a:schemeClr val="tx1"/>
                </a:solidFill>
              </a:rPr>
              <a:t> response </a:t>
            </a:r>
            <a:r>
              <a:rPr lang="es-CR" dirty="0" err="1" smtClean="0">
                <a:solidFill>
                  <a:schemeClr val="tx1"/>
                </a:solidFill>
              </a:rPr>
              <a:t>question</a:t>
            </a:r>
            <a:r>
              <a:rPr lang="es-CR" dirty="0" smtClean="0">
                <a:solidFill>
                  <a:schemeClr val="tx1"/>
                </a:solidFill>
              </a:rPr>
              <a:t>.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7</a:t>
            </a:fld>
            <a:endParaRPr lang="es-CR"/>
          </a:p>
        </p:txBody>
      </p:sp>
      <p:graphicFrame>
        <p:nvGraphicFramePr>
          <p:cNvPr id="7" name="1 Gráfico"/>
          <p:cNvGraphicFramePr/>
          <p:nvPr/>
        </p:nvGraphicFramePr>
        <p:xfrm>
          <a:off x="571440" y="1857364"/>
          <a:ext cx="8572560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Average importance of reasons for studying the program, 2011</a:t>
            </a:r>
            <a:endParaRPr lang="es-CR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2400" y="6492875"/>
            <a:ext cx="762000" cy="365125"/>
          </a:xfrm>
        </p:spPr>
        <p:txBody>
          <a:bodyPr/>
          <a:lstStyle/>
          <a:p>
            <a:fld id="{B5659CE8-A847-4F7F-81DA-BCA8CEA65529}" type="slidenum">
              <a:rPr lang="es-CR" smtClean="0"/>
              <a:pPr/>
              <a:t>8</a:t>
            </a:fld>
            <a:endParaRPr lang="es-CR" dirty="0"/>
          </a:p>
        </p:txBody>
      </p:sp>
      <p:graphicFrame>
        <p:nvGraphicFramePr>
          <p:cNvPr id="7" name="1 Gráfico"/>
          <p:cNvGraphicFramePr/>
          <p:nvPr/>
        </p:nvGraphicFramePr>
        <p:xfrm>
          <a:off x="357158" y="1643050"/>
          <a:ext cx="8501122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83568" y="3212976"/>
            <a:ext cx="8229600" cy="78581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Graduation benefits</a:t>
            </a:r>
            <a:endParaRPr lang="en-US" sz="40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59CE8-A847-4F7F-81DA-BCA8CEA65529}" type="slidenum">
              <a:rPr lang="es-CR" smtClean="0"/>
              <a:pPr/>
              <a:t>9</a:t>
            </a:fld>
            <a:endParaRPr lang="es-C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Personalizado 9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4DD4FF"/>
      </a:accent5>
      <a:accent6>
        <a:srgbClr val="FF0000"/>
      </a:accent6>
      <a:hlink>
        <a:srgbClr val="00A3D6"/>
      </a:hlink>
      <a:folHlink>
        <a:srgbClr val="694F07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1501</TotalTime>
  <Words>655</Words>
  <Application>Microsoft Office PowerPoint</Application>
  <PresentationFormat>Presentación en pantalla (4:3)</PresentationFormat>
  <Paragraphs>146</Paragraphs>
  <Slides>23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Flujo</vt:lpstr>
      <vt:lpstr>Relationship Between Academic Aspects, Labour Situation and Satisfaction with Postgraduate Program    Case of Costa Rica</vt:lpstr>
      <vt:lpstr>Costa Rican’s Context of the Study</vt:lpstr>
      <vt:lpstr>Diapositiva 3</vt:lpstr>
      <vt:lpstr>Methodology</vt:lpstr>
      <vt:lpstr>Response rate per program</vt:lpstr>
      <vt:lpstr>Diapositiva 6</vt:lpstr>
      <vt:lpstr>Reasons for selecting the university where they studied the program, 2011</vt:lpstr>
      <vt:lpstr>Average importance of reasons for studying the program, 2011</vt:lpstr>
      <vt:lpstr>Diapositiva 9</vt:lpstr>
      <vt:lpstr>Professional consequences of postgraduate title</vt:lpstr>
      <vt:lpstr>To what extent the graduation from the program helped you to reach the following aspects?</vt:lpstr>
      <vt:lpstr>Diapositiva 12</vt:lpstr>
      <vt:lpstr>Satisfaction with Postgraduate Program</vt:lpstr>
      <vt:lpstr>Evaluation of some academic aspects and their correlation with program satisfaction</vt:lpstr>
      <vt:lpstr>Competences promoted by program and relationship with program satisfaction</vt:lpstr>
      <vt:lpstr>Diapositiva 16</vt:lpstr>
      <vt:lpstr>Labor indicators</vt:lpstr>
      <vt:lpstr>Job satisfaction </vt:lpstr>
      <vt:lpstr>Gap between various job aspects and the extent to which the job provides them, 2011</vt:lpstr>
      <vt:lpstr>Satisfaction with job by…</vt:lpstr>
      <vt:lpstr>Diapositiva 21</vt:lpstr>
      <vt:lpstr>Diapositiva 22</vt:lpstr>
      <vt:lpstr> Thank you! </vt:lpstr>
    </vt:vector>
  </TitlesOfParts>
  <Company>Universidad de Costa Rica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lkikut</dc:creator>
  <cp:lastModifiedBy>Lorena</cp:lastModifiedBy>
  <cp:revision>255</cp:revision>
  <dcterms:created xsi:type="dcterms:W3CDTF">2012-10-03T16:32:17Z</dcterms:created>
  <dcterms:modified xsi:type="dcterms:W3CDTF">2012-10-21T13:51:49Z</dcterms:modified>
</cp:coreProperties>
</file>