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2" r:id="rId2"/>
  </p:sldMasterIdLst>
  <p:notesMasterIdLst>
    <p:notesMasterId r:id="rId22"/>
  </p:notesMasterIdLst>
  <p:handoutMasterIdLst>
    <p:handoutMasterId r:id="rId23"/>
  </p:handoutMasterIdLst>
  <p:sldIdLst>
    <p:sldId id="258" r:id="rId3"/>
    <p:sldId id="276" r:id="rId4"/>
    <p:sldId id="298" r:id="rId5"/>
    <p:sldId id="267" r:id="rId6"/>
    <p:sldId id="297" r:id="rId7"/>
    <p:sldId id="293" r:id="rId8"/>
    <p:sldId id="294" r:id="rId9"/>
    <p:sldId id="295" r:id="rId10"/>
    <p:sldId id="259" r:id="rId11"/>
    <p:sldId id="277" r:id="rId12"/>
    <p:sldId id="282" r:id="rId13"/>
    <p:sldId id="263" r:id="rId14"/>
    <p:sldId id="272" r:id="rId15"/>
    <p:sldId id="301" r:id="rId16"/>
    <p:sldId id="302" r:id="rId17"/>
    <p:sldId id="289" r:id="rId18"/>
    <p:sldId id="303" r:id="rId19"/>
    <p:sldId id="273" r:id="rId20"/>
    <p:sldId id="283" r:id="rId21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F0F45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65" autoAdjust="0"/>
    <p:restoredTop sz="94624" autoAdjust="0"/>
  </p:normalViewPr>
  <p:slideViewPr>
    <p:cSldViewPr>
      <p:cViewPr>
        <p:scale>
          <a:sx n="80" d="100"/>
          <a:sy n="80" d="100"/>
        </p:scale>
        <p:origin x="-1140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7" d="100"/>
          <a:sy n="47" d="100"/>
        </p:scale>
        <p:origin x="-1020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F526C4-09EE-414D-922F-3F041904666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32AB920-EE85-4470-9794-26B4B571CCC0}">
      <dgm:prSet phldrT="[Text]"/>
      <dgm:spPr>
        <a:effectLst>
          <a:outerShdw blurRad="50800" dist="50800" dir="5400000" algn="ctr" rotWithShape="0">
            <a:srgbClr val="000000">
              <a:alpha val="53000"/>
            </a:srgbClr>
          </a:outerShdw>
        </a:effectLst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Lucida Sans" pitchFamily="34" charset="0"/>
            </a:rPr>
            <a:t>Office of Vice Chancellor</a:t>
          </a:r>
          <a:endParaRPr lang="en-US" dirty="0">
            <a:solidFill>
              <a:schemeClr val="tx1"/>
            </a:solidFill>
            <a:latin typeface="Lucida Sans" pitchFamily="34" charset="0"/>
          </a:endParaRPr>
        </a:p>
      </dgm:t>
    </dgm:pt>
    <dgm:pt modelId="{190B0C10-D757-42EC-83D1-1CF724516C72}" type="parTrans" cxnId="{14BC550E-AB4E-4DE5-AF1C-3698F0619900}">
      <dgm:prSet/>
      <dgm:spPr/>
      <dgm:t>
        <a:bodyPr/>
        <a:lstStyle/>
        <a:p>
          <a:endParaRPr lang="en-US"/>
        </a:p>
      </dgm:t>
    </dgm:pt>
    <dgm:pt modelId="{B6BB78CB-AF12-48AF-B2DD-622E7D0295BB}" type="sibTrans" cxnId="{14BC550E-AB4E-4DE5-AF1C-3698F0619900}">
      <dgm:prSet/>
      <dgm:spPr/>
      <dgm:t>
        <a:bodyPr/>
        <a:lstStyle/>
        <a:p>
          <a:endParaRPr lang="en-US"/>
        </a:p>
      </dgm:t>
    </dgm:pt>
    <dgm:pt modelId="{0E42197B-665F-4398-97FF-A1B359EBC1B9}" type="asst">
      <dgm:prSet phldrT="[Text]"/>
      <dgm:spPr>
        <a:effectLst>
          <a:outerShdw blurRad="50800" dist="50800" dir="5400000" algn="ctr" rotWithShape="0">
            <a:srgbClr val="000000">
              <a:alpha val="53000"/>
            </a:srgbClr>
          </a:outerShdw>
        </a:effectLst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Lucida Sans" pitchFamily="34" charset="0"/>
            </a:rPr>
            <a:t>Alumni Board</a:t>
          </a:r>
          <a:endParaRPr lang="en-US" dirty="0">
            <a:solidFill>
              <a:schemeClr val="tx1"/>
            </a:solidFill>
            <a:latin typeface="Lucida Sans" pitchFamily="34" charset="0"/>
          </a:endParaRPr>
        </a:p>
      </dgm:t>
    </dgm:pt>
    <dgm:pt modelId="{BF515A72-A8BD-450A-983E-1D60B50590FC}" type="parTrans" cxnId="{B7D57B44-6787-4A5E-A21F-FA95AEF68779}">
      <dgm:prSet/>
      <dgm:spPr/>
      <dgm:t>
        <a:bodyPr/>
        <a:lstStyle/>
        <a:p>
          <a:endParaRPr lang="en-US"/>
        </a:p>
      </dgm:t>
    </dgm:pt>
    <dgm:pt modelId="{FDCAE9A5-F3DE-4E6F-9CE2-998077FAFC1F}" type="sibTrans" cxnId="{B7D57B44-6787-4A5E-A21F-FA95AEF68779}">
      <dgm:prSet/>
      <dgm:spPr/>
      <dgm:t>
        <a:bodyPr/>
        <a:lstStyle/>
        <a:p>
          <a:endParaRPr lang="en-US"/>
        </a:p>
      </dgm:t>
    </dgm:pt>
    <dgm:pt modelId="{CDA9A94A-0098-42BE-A477-B9137C5B06BC}">
      <dgm:prSet phldrT="[Text]"/>
      <dgm:spPr>
        <a:effectLst>
          <a:outerShdw blurRad="50800" dist="50800" dir="5400000" algn="ctr" rotWithShape="0">
            <a:srgbClr val="000000">
              <a:alpha val="53000"/>
            </a:srgbClr>
          </a:outerShdw>
        </a:effectLst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Lucida Sans" pitchFamily="34" charset="0"/>
            </a:rPr>
            <a:t>General Administrator</a:t>
          </a:r>
          <a:endParaRPr lang="en-US" dirty="0">
            <a:solidFill>
              <a:schemeClr val="tx1"/>
            </a:solidFill>
            <a:latin typeface="Lucida Sans" pitchFamily="34" charset="0"/>
          </a:endParaRPr>
        </a:p>
      </dgm:t>
    </dgm:pt>
    <dgm:pt modelId="{94AC48D0-E1DD-4B17-8B9E-BDB71B4BAD69}" type="parTrans" cxnId="{4964A251-209B-4C6A-97A2-FD336C7A34F7}">
      <dgm:prSet/>
      <dgm:spPr/>
      <dgm:t>
        <a:bodyPr/>
        <a:lstStyle/>
        <a:p>
          <a:endParaRPr lang="en-US"/>
        </a:p>
      </dgm:t>
    </dgm:pt>
    <dgm:pt modelId="{9C51E5A3-40A4-46B4-86F1-1562087932F9}" type="sibTrans" cxnId="{4964A251-209B-4C6A-97A2-FD336C7A34F7}">
      <dgm:prSet/>
      <dgm:spPr/>
      <dgm:t>
        <a:bodyPr/>
        <a:lstStyle/>
        <a:p>
          <a:endParaRPr lang="en-US"/>
        </a:p>
      </dgm:t>
    </dgm:pt>
    <dgm:pt modelId="{289640ED-EF6B-43D0-931F-BA2F2A601A94}">
      <dgm:prSet phldrT="[Text]"/>
      <dgm:spPr>
        <a:effectLst>
          <a:outerShdw blurRad="50800" dist="50800" dir="5400000" algn="ctr" rotWithShape="0">
            <a:srgbClr val="000000">
              <a:alpha val="53000"/>
            </a:srgbClr>
          </a:outerShdw>
        </a:effectLst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Lucida Sans" pitchFamily="34" charset="0"/>
            </a:rPr>
            <a:t>Secretarial Department</a:t>
          </a:r>
          <a:endParaRPr lang="en-US" dirty="0">
            <a:solidFill>
              <a:schemeClr val="tx1"/>
            </a:solidFill>
            <a:latin typeface="Lucida Sans" pitchFamily="34" charset="0"/>
          </a:endParaRPr>
        </a:p>
      </dgm:t>
    </dgm:pt>
    <dgm:pt modelId="{9F0B14CB-5F42-46EE-9150-B754E212B301}" type="parTrans" cxnId="{CC55CC4D-7263-48AB-A0C1-8680E9CBFDCB}">
      <dgm:prSet/>
      <dgm:spPr/>
      <dgm:t>
        <a:bodyPr/>
        <a:lstStyle/>
        <a:p>
          <a:endParaRPr lang="en-US"/>
        </a:p>
      </dgm:t>
    </dgm:pt>
    <dgm:pt modelId="{4283A05A-1573-458B-A353-E85C1B67F35A}" type="sibTrans" cxnId="{CC55CC4D-7263-48AB-A0C1-8680E9CBFDCB}">
      <dgm:prSet/>
      <dgm:spPr/>
      <dgm:t>
        <a:bodyPr/>
        <a:lstStyle/>
        <a:p>
          <a:endParaRPr lang="en-US"/>
        </a:p>
      </dgm:t>
    </dgm:pt>
    <dgm:pt modelId="{9477FC42-E421-4E25-9AF1-3A2F8E4556A5}">
      <dgm:prSet phldrT="[Text]"/>
      <dgm:spPr>
        <a:effectLst>
          <a:outerShdw blurRad="50800" dist="50800" dir="5400000" algn="ctr" rotWithShape="0">
            <a:srgbClr val="000000">
              <a:alpha val="53000"/>
            </a:srgbClr>
          </a:outerShdw>
        </a:effectLst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Lucida Sans" pitchFamily="34" charset="0"/>
            </a:rPr>
            <a:t>Graduate Survey Administrator</a:t>
          </a:r>
          <a:endParaRPr lang="en-US" dirty="0">
            <a:solidFill>
              <a:schemeClr val="tx1"/>
            </a:solidFill>
            <a:latin typeface="Lucida Sans" pitchFamily="34" charset="0"/>
          </a:endParaRPr>
        </a:p>
      </dgm:t>
    </dgm:pt>
    <dgm:pt modelId="{2DD3E65E-F9C5-4C7E-AE1D-C8544D3CBFEF}" type="parTrans" cxnId="{56AE66C4-BBB9-4542-8B7C-5A807968BFF1}">
      <dgm:prSet/>
      <dgm:spPr/>
      <dgm:t>
        <a:bodyPr/>
        <a:lstStyle/>
        <a:p>
          <a:endParaRPr lang="en-US"/>
        </a:p>
      </dgm:t>
    </dgm:pt>
    <dgm:pt modelId="{FE41CD5C-26DB-4350-A6C7-466DFF96B8B5}" type="sibTrans" cxnId="{56AE66C4-BBB9-4542-8B7C-5A807968BFF1}">
      <dgm:prSet/>
      <dgm:spPr/>
      <dgm:t>
        <a:bodyPr/>
        <a:lstStyle/>
        <a:p>
          <a:endParaRPr lang="en-US"/>
        </a:p>
      </dgm:t>
    </dgm:pt>
    <dgm:pt modelId="{8EB0B699-84DE-4868-81EF-03E67FFC7E8C}">
      <dgm:prSet/>
      <dgm:spPr>
        <a:effectLst>
          <a:outerShdw blurRad="50800" dist="50800" dir="5400000" algn="ctr" rotWithShape="0">
            <a:srgbClr val="000000">
              <a:alpha val="53000"/>
            </a:srgbClr>
          </a:outerShdw>
        </a:effectLst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Lucida Sans" pitchFamily="34" charset="0"/>
            </a:rPr>
            <a:t>Data Clerk 1</a:t>
          </a:r>
          <a:endParaRPr lang="en-US" dirty="0">
            <a:solidFill>
              <a:schemeClr val="tx1"/>
            </a:solidFill>
            <a:latin typeface="Lucida Sans" pitchFamily="34" charset="0"/>
          </a:endParaRPr>
        </a:p>
      </dgm:t>
    </dgm:pt>
    <dgm:pt modelId="{5330F420-7404-4F21-87A7-DF38225C6533}" type="parTrans" cxnId="{D956FD7A-3146-4662-926A-84B19A98FBC5}">
      <dgm:prSet/>
      <dgm:spPr/>
      <dgm:t>
        <a:bodyPr/>
        <a:lstStyle/>
        <a:p>
          <a:endParaRPr lang="en-US"/>
        </a:p>
      </dgm:t>
    </dgm:pt>
    <dgm:pt modelId="{A15A8B2A-CC37-4D25-8031-E3AC259B0715}" type="sibTrans" cxnId="{D956FD7A-3146-4662-926A-84B19A98FBC5}">
      <dgm:prSet/>
      <dgm:spPr/>
      <dgm:t>
        <a:bodyPr/>
        <a:lstStyle/>
        <a:p>
          <a:endParaRPr lang="en-US"/>
        </a:p>
      </dgm:t>
    </dgm:pt>
    <dgm:pt modelId="{08B480F4-9774-4335-AB98-518DA97F4EAC}">
      <dgm:prSet/>
      <dgm:spPr>
        <a:effectLst>
          <a:outerShdw blurRad="50800" dist="50800" dir="5400000" algn="ctr" rotWithShape="0">
            <a:srgbClr val="000000">
              <a:alpha val="53000"/>
            </a:srgbClr>
          </a:outerShdw>
        </a:effectLst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Lucida Sans" pitchFamily="34" charset="0"/>
            </a:rPr>
            <a:t>Data Analyst 1</a:t>
          </a:r>
          <a:endParaRPr lang="en-US" dirty="0">
            <a:solidFill>
              <a:schemeClr val="tx1"/>
            </a:solidFill>
            <a:latin typeface="Lucida Sans" pitchFamily="34" charset="0"/>
          </a:endParaRPr>
        </a:p>
      </dgm:t>
    </dgm:pt>
    <dgm:pt modelId="{6653B9C2-19A1-4BE7-8D18-C741CD5113B3}" type="parTrans" cxnId="{FE22BFF5-28C9-406F-91E1-34AA8604D141}">
      <dgm:prSet/>
      <dgm:spPr/>
      <dgm:t>
        <a:bodyPr/>
        <a:lstStyle/>
        <a:p>
          <a:endParaRPr lang="en-US"/>
        </a:p>
      </dgm:t>
    </dgm:pt>
    <dgm:pt modelId="{E1EA072F-5B01-4B9A-8D4C-D169F0EFCB18}" type="sibTrans" cxnId="{FE22BFF5-28C9-406F-91E1-34AA8604D141}">
      <dgm:prSet/>
      <dgm:spPr/>
      <dgm:t>
        <a:bodyPr/>
        <a:lstStyle/>
        <a:p>
          <a:endParaRPr lang="en-US"/>
        </a:p>
      </dgm:t>
    </dgm:pt>
    <dgm:pt modelId="{C27EAB0E-9BCB-4AB7-BA50-0AEE49CCFDDC}">
      <dgm:prSet/>
      <dgm:spPr>
        <a:effectLst>
          <a:outerShdw blurRad="50800" dist="50800" dir="5400000" algn="ctr" rotWithShape="0">
            <a:srgbClr val="000000">
              <a:alpha val="53000"/>
            </a:srgbClr>
          </a:outerShdw>
        </a:effectLst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Lucida Sans" pitchFamily="34" charset="0"/>
            </a:rPr>
            <a:t>Data Analyst 2</a:t>
          </a:r>
          <a:endParaRPr lang="en-US" dirty="0">
            <a:solidFill>
              <a:schemeClr val="tx1"/>
            </a:solidFill>
            <a:latin typeface="Lucida Sans" pitchFamily="34" charset="0"/>
          </a:endParaRPr>
        </a:p>
      </dgm:t>
    </dgm:pt>
    <dgm:pt modelId="{6E1139EB-9A4A-4F4E-90C6-972880C371D5}" type="parTrans" cxnId="{06EE2EAB-5E14-44C1-8140-D59846F85384}">
      <dgm:prSet/>
      <dgm:spPr/>
      <dgm:t>
        <a:bodyPr/>
        <a:lstStyle/>
        <a:p>
          <a:endParaRPr lang="en-US"/>
        </a:p>
      </dgm:t>
    </dgm:pt>
    <dgm:pt modelId="{533FA323-E413-49C2-93A6-62CA844C19E2}" type="sibTrans" cxnId="{06EE2EAB-5E14-44C1-8140-D59846F85384}">
      <dgm:prSet/>
      <dgm:spPr/>
      <dgm:t>
        <a:bodyPr/>
        <a:lstStyle/>
        <a:p>
          <a:endParaRPr lang="en-US"/>
        </a:p>
      </dgm:t>
    </dgm:pt>
    <dgm:pt modelId="{7B6D700A-3D1B-49A4-A4CA-77576C6504CD}" type="asst">
      <dgm:prSet/>
      <dgm:spPr>
        <a:effectLst>
          <a:outerShdw blurRad="50800" dist="50800" dir="5400000" algn="ctr" rotWithShape="0">
            <a:srgbClr val="000000">
              <a:alpha val="53000"/>
            </a:srgbClr>
          </a:outerShdw>
        </a:effectLst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Lucida Sans" pitchFamily="34" charset="0"/>
            </a:rPr>
            <a:t>Director</a:t>
          </a:r>
        </a:p>
      </dgm:t>
    </dgm:pt>
    <dgm:pt modelId="{0725A67E-8279-45ED-99D5-934487CD77A0}" type="parTrans" cxnId="{7C489132-F2E5-4EE2-A5CB-2C7144671B14}">
      <dgm:prSet/>
      <dgm:spPr>
        <a:ln>
          <a:solidFill>
            <a:schemeClr val="bg1"/>
          </a:solidFill>
        </a:ln>
      </dgm:spPr>
      <dgm:t>
        <a:bodyPr/>
        <a:lstStyle/>
        <a:p>
          <a:endParaRPr lang="en-US"/>
        </a:p>
      </dgm:t>
    </dgm:pt>
    <dgm:pt modelId="{289F350D-CABD-4533-B602-F3C1C43AAE0C}" type="sibTrans" cxnId="{7C489132-F2E5-4EE2-A5CB-2C7144671B14}">
      <dgm:prSet/>
      <dgm:spPr/>
      <dgm:t>
        <a:bodyPr/>
        <a:lstStyle/>
        <a:p>
          <a:endParaRPr lang="en-US"/>
        </a:p>
      </dgm:t>
    </dgm:pt>
    <dgm:pt modelId="{EE0D231C-AAAC-4114-966A-156F4B435E56}">
      <dgm:prSet/>
      <dgm:spPr>
        <a:effectLst>
          <a:outerShdw blurRad="50800" dist="50800" dir="5400000" algn="ctr" rotWithShape="0">
            <a:srgbClr val="000000">
              <a:alpha val="53000"/>
            </a:srgbClr>
          </a:outerShdw>
        </a:effectLst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Lucida Sans" pitchFamily="34" charset="0"/>
            </a:rPr>
            <a:t>Data Clerk 2</a:t>
          </a:r>
          <a:endParaRPr lang="en-US" dirty="0">
            <a:solidFill>
              <a:schemeClr val="tx1"/>
            </a:solidFill>
            <a:latin typeface="Lucida Sans" pitchFamily="34" charset="0"/>
          </a:endParaRPr>
        </a:p>
      </dgm:t>
    </dgm:pt>
    <dgm:pt modelId="{F191990E-2A87-4B52-B2A0-F59FA53EC7CC}" type="parTrans" cxnId="{D72E4112-9B0E-4A20-8016-C113E73CFB3C}">
      <dgm:prSet/>
      <dgm:spPr/>
      <dgm:t>
        <a:bodyPr/>
        <a:lstStyle/>
        <a:p>
          <a:endParaRPr lang="en-US"/>
        </a:p>
      </dgm:t>
    </dgm:pt>
    <dgm:pt modelId="{651E2888-5810-46CE-93EB-ECAAD9DA8BD0}" type="sibTrans" cxnId="{D72E4112-9B0E-4A20-8016-C113E73CFB3C}">
      <dgm:prSet/>
      <dgm:spPr/>
      <dgm:t>
        <a:bodyPr/>
        <a:lstStyle/>
        <a:p>
          <a:endParaRPr lang="en-US"/>
        </a:p>
      </dgm:t>
    </dgm:pt>
    <dgm:pt modelId="{C2F87696-A328-4C03-A503-DCAA72A8DF50}">
      <dgm:prSet/>
      <dgm:spPr>
        <a:effectLst>
          <a:outerShdw blurRad="50800" dist="50800" dir="5400000" algn="ctr" rotWithShape="0">
            <a:srgbClr val="000000">
              <a:alpha val="53000"/>
            </a:srgbClr>
          </a:outerShdw>
        </a:effectLst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Lucida Sans" pitchFamily="34" charset="0"/>
            </a:rPr>
            <a:t>Data Clerk 3</a:t>
          </a:r>
          <a:endParaRPr lang="en-US" dirty="0">
            <a:solidFill>
              <a:schemeClr val="tx1"/>
            </a:solidFill>
            <a:latin typeface="Lucida Sans" pitchFamily="34" charset="0"/>
          </a:endParaRPr>
        </a:p>
      </dgm:t>
    </dgm:pt>
    <dgm:pt modelId="{482DBF3C-20B6-4F81-8118-168B8E026451}" type="parTrans" cxnId="{E992C6DE-A6B3-40B9-BE8A-860925D5BE9A}">
      <dgm:prSet/>
      <dgm:spPr/>
      <dgm:t>
        <a:bodyPr/>
        <a:lstStyle/>
        <a:p>
          <a:endParaRPr lang="en-US"/>
        </a:p>
      </dgm:t>
    </dgm:pt>
    <dgm:pt modelId="{87019B29-70EE-4581-B8C0-BE955389872B}" type="sibTrans" cxnId="{E992C6DE-A6B3-40B9-BE8A-860925D5BE9A}">
      <dgm:prSet/>
      <dgm:spPr/>
      <dgm:t>
        <a:bodyPr/>
        <a:lstStyle/>
        <a:p>
          <a:endParaRPr lang="en-US"/>
        </a:p>
      </dgm:t>
    </dgm:pt>
    <dgm:pt modelId="{C3056E9C-2A52-4B45-A6AC-0FD629FCF3AD}">
      <dgm:prSet/>
      <dgm:spPr>
        <a:effectLst>
          <a:outerShdw blurRad="50800" dist="50800" dir="5400000" algn="ctr" rotWithShape="0">
            <a:srgbClr val="000000">
              <a:alpha val="53000"/>
            </a:srgbClr>
          </a:outerShdw>
        </a:effectLst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Lucida Sans" pitchFamily="34" charset="0"/>
            </a:rPr>
            <a:t>Data Analyst 3</a:t>
          </a:r>
          <a:endParaRPr lang="en-US" dirty="0">
            <a:solidFill>
              <a:schemeClr val="tx1"/>
            </a:solidFill>
            <a:latin typeface="Lucida Sans" pitchFamily="34" charset="0"/>
          </a:endParaRPr>
        </a:p>
      </dgm:t>
    </dgm:pt>
    <dgm:pt modelId="{4CF5392A-83E0-4920-8A38-6C65D8B928B2}" type="parTrans" cxnId="{7C22060D-527B-4EBE-B9C7-E6C8C710A723}">
      <dgm:prSet/>
      <dgm:spPr/>
      <dgm:t>
        <a:bodyPr/>
        <a:lstStyle/>
        <a:p>
          <a:endParaRPr lang="en-US"/>
        </a:p>
      </dgm:t>
    </dgm:pt>
    <dgm:pt modelId="{526DB045-B361-4628-8F8A-2ED77AB20CC5}" type="sibTrans" cxnId="{7C22060D-527B-4EBE-B9C7-E6C8C710A723}">
      <dgm:prSet/>
      <dgm:spPr/>
      <dgm:t>
        <a:bodyPr/>
        <a:lstStyle/>
        <a:p>
          <a:endParaRPr lang="en-US"/>
        </a:p>
      </dgm:t>
    </dgm:pt>
    <dgm:pt modelId="{24F43B31-C156-41AB-A469-F3D75E944FB3}" type="pres">
      <dgm:prSet presAssocID="{DFF526C4-09EE-414D-922F-3F041904666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F0E4EE2-D05B-4BE5-9E5D-C82956AAAE6D}" type="pres">
      <dgm:prSet presAssocID="{532AB920-EE85-4470-9794-26B4B571CCC0}" presName="hierRoot1" presStyleCnt="0">
        <dgm:presLayoutVars>
          <dgm:hierBranch val="init"/>
        </dgm:presLayoutVars>
      </dgm:prSet>
      <dgm:spPr/>
    </dgm:pt>
    <dgm:pt modelId="{02E5A073-32E3-44D9-BE4D-0E355D8DFD75}" type="pres">
      <dgm:prSet presAssocID="{532AB920-EE85-4470-9794-26B4B571CCC0}" presName="rootComposite1" presStyleCnt="0"/>
      <dgm:spPr/>
    </dgm:pt>
    <dgm:pt modelId="{E522B9C2-B965-40B6-B55C-2DB65176FA2B}" type="pres">
      <dgm:prSet presAssocID="{532AB920-EE85-4470-9794-26B4B571CCC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7D43057-D874-46D5-9E87-F400CEC83FC1}" type="pres">
      <dgm:prSet presAssocID="{532AB920-EE85-4470-9794-26B4B571CCC0}" presName="rootConnector1" presStyleLbl="node1" presStyleIdx="0" presStyleCnt="0"/>
      <dgm:spPr/>
    </dgm:pt>
    <dgm:pt modelId="{42E1EE78-4618-4BDE-AC40-16021BCD5B65}" type="pres">
      <dgm:prSet presAssocID="{532AB920-EE85-4470-9794-26B4B571CCC0}" presName="hierChild2" presStyleCnt="0"/>
      <dgm:spPr/>
    </dgm:pt>
    <dgm:pt modelId="{D4360FA5-EDDF-43AB-B8BE-6D3BB45DD1DC}" type="pres">
      <dgm:prSet presAssocID="{94AC48D0-E1DD-4B17-8B9E-BDB71B4BAD69}" presName="Name37" presStyleLbl="parChTrans1D2" presStyleIdx="0" presStyleCnt="5"/>
      <dgm:spPr/>
    </dgm:pt>
    <dgm:pt modelId="{CD69D229-A653-4ACE-B73E-2263F50B2195}" type="pres">
      <dgm:prSet presAssocID="{CDA9A94A-0098-42BE-A477-B9137C5B06BC}" presName="hierRoot2" presStyleCnt="0">
        <dgm:presLayoutVars>
          <dgm:hierBranch val="init"/>
        </dgm:presLayoutVars>
      </dgm:prSet>
      <dgm:spPr/>
    </dgm:pt>
    <dgm:pt modelId="{1B9575E6-7DCD-4644-846E-F68E5A9C7359}" type="pres">
      <dgm:prSet presAssocID="{CDA9A94A-0098-42BE-A477-B9137C5B06BC}" presName="rootComposite" presStyleCnt="0"/>
      <dgm:spPr/>
    </dgm:pt>
    <dgm:pt modelId="{7852EE58-078A-447B-9C0B-8AF2640E671D}" type="pres">
      <dgm:prSet presAssocID="{CDA9A94A-0098-42BE-A477-B9137C5B06BC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D2A97AC-100E-40EB-A91C-37AA03C8ACD7}" type="pres">
      <dgm:prSet presAssocID="{CDA9A94A-0098-42BE-A477-B9137C5B06BC}" presName="rootConnector" presStyleLbl="node2" presStyleIdx="0" presStyleCnt="3"/>
      <dgm:spPr/>
    </dgm:pt>
    <dgm:pt modelId="{11D03785-9B98-4417-AF05-14F9DD78EFA2}" type="pres">
      <dgm:prSet presAssocID="{CDA9A94A-0098-42BE-A477-B9137C5B06BC}" presName="hierChild4" presStyleCnt="0"/>
      <dgm:spPr/>
    </dgm:pt>
    <dgm:pt modelId="{8DC15654-1660-4C26-AFA2-16A34E13D5C2}" type="pres">
      <dgm:prSet presAssocID="{5330F420-7404-4F21-87A7-DF38225C6533}" presName="Name37" presStyleLbl="parChTrans1D3" presStyleIdx="0" presStyleCnt="6"/>
      <dgm:spPr/>
    </dgm:pt>
    <dgm:pt modelId="{5589AB29-88D5-47C8-835F-85A62769335E}" type="pres">
      <dgm:prSet presAssocID="{8EB0B699-84DE-4868-81EF-03E67FFC7E8C}" presName="hierRoot2" presStyleCnt="0">
        <dgm:presLayoutVars>
          <dgm:hierBranch val="init"/>
        </dgm:presLayoutVars>
      </dgm:prSet>
      <dgm:spPr/>
    </dgm:pt>
    <dgm:pt modelId="{1E2E26A5-ABD3-42D1-9705-5B15208AB675}" type="pres">
      <dgm:prSet presAssocID="{8EB0B699-84DE-4868-81EF-03E67FFC7E8C}" presName="rootComposite" presStyleCnt="0"/>
      <dgm:spPr/>
    </dgm:pt>
    <dgm:pt modelId="{2C38A2DF-1B4D-4006-9C42-8747D646E7AE}" type="pres">
      <dgm:prSet presAssocID="{8EB0B699-84DE-4868-81EF-03E67FFC7E8C}" presName="rootText" presStyleLbl="node3" presStyleIdx="0" presStyleCnt="6">
        <dgm:presLayoutVars>
          <dgm:chPref val="3"/>
        </dgm:presLayoutVars>
      </dgm:prSet>
      <dgm:spPr/>
    </dgm:pt>
    <dgm:pt modelId="{91D19DA2-1434-4C39-9AA2-08A56296DA1B}" type="pres">
      <dgm:prSet presAssocID="{8EB0B699-84DE-4868-81EF-03E67FFC7E8C}" presName="rootConnector" presStyleLbl="node3" presStyleIdx="0" presStyleCnt="6"/>
      <dgm:spPr/>
    </dgm:pt>
    <dgm:pt modelId="{BF629DC3-7D99-4AD6-B39D-52051C830A7D}" type="pres">
      <dgm:prSet presAssocID="{8EB0B699-84DE-4868-81EF-03E67FFC7E8C}" presName="hierChild4" presStyleCnt="0"/>
      <dgm:spPr/>
    </dgm:pt>
    <dgm:pt modelId="{B18EA62B-C36E-45E4-B8D4-C9784CF6676D}" type="pres">
      <dgm:prSet presAssocID="{8EB0B699-84DE-4868-81EF-03E67FFC7E8C}" presName="hierChild5" presStyleCnt="0"/>
      <dgm:spPr/>
    </dgm:pt>
    <dgm:pt modelId="{4EBD75A4-3875-4C73-9BF6-C4401978301E}" type="pres">
      <dgm:prSet presAssocID="{F191990E-2A87-4B52-B2A0-F59FA53EC7CC}" presName="Name37" presStyleLbl="parChTrans1D3" presStyleIdx="1" presStyleCnt="6"/>
      <dgm:spPr/>
    </dgm:pt>
    <dgm:pt modelId="{C2D20BE7-D4F3-4710-AD38-B7DD530453A5}" type="pres">
      <dgm:prSet presAssocID="{EE0D231C-AAAC-4114-966A-156F4B435E56}" presName="hierRoot2" presStyleCnt="0">
        <dgm:presLayoutVars>
          <dgm:hierBranch val="init"/>
        </dgm:presLayoutVars>
      </dgm:prSet>
      <dgm:spPr/>
    </dgm:pt>
    <dgm:pt modelId="{B26823BB-FF66-480E-AF57-4135A7BA7FE1}" type="pres">
      <dgm:prSet presAssocID="{EE0D231C-AAAC-4114-966A-156F4B435E56}" presName="rootComposite" presStyleCnt="0"/>
      <dgm:spPr/>
    </dgm:pt>
    <dgm:pt modelId="{98598BF4-AEBF-4538-BCF2-7E645E08ACF4}" type="pres">
      <dgm:prSet presAssocID="{EE0D231C-AAAC-4114-966A-156F4B435E56}" presName="rootText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D980FC-2156-4DAE-8710-499362121184}" type="pres">
      <dgm:prSet presAssocID="{EE0D231C-AAAC-4114-966A-156F4B435E56}" presName="rootConnector" presStyleLbl="node3" presStyleIdx="1" presStyleCnt="6"/>
      <dgm:spPr/>
    </dgm:pt>
    <dgm:pt modelId="{8D62235C-ABA1-4DF8-A101-0513F1B8F77F}" type="pres">
      <dgm:prSet presAssocID="{EE0D231C-AAAC-4114-966A-156F4B435E56}" presName="hierChild4" presStyleCnt="0"/>
      <dgm:spPr/>
    </dgm:pt>
    <dgm:pt modelId="{BB702503-F85B-4535-B21A-272D763793CB}" type="pres">
      <dgm:prSet presAssocID="{EE0D231C-AAAC-4114-966A-156F4B435E56}" presName="hierChild5" presStyleCnt="0"/>
      <dgm:spPr/>
    </dgm:pt>
    <dgm:pt modelId="{6D53E029-67B3-48FE-B603-32C6C908572A}" type="pres">
      <dgm:prSet presAssocID="{482DBF3C-20B6-4F81-8118-168B8E026451}" presName="Name37" presStyleLbl="parChTrans1D3" presStyleIdx="2" presStyleCnt="6"/>
      <dgm:spPr/>
    </dgm:pt>
    <dgm:pt modelId="{5B6D3821-D1B5-44E1-9734-E62BB358148A}" type="pres">
      <dgm:prSet presAssocID="{C2F87696-A328-4C03-A503-DCAA72A8DF50}" presName="hierRoot2" presStyleCnt="0">
        <dgm:presLayoutVars>
          <dgm:hierBranch val="init"/>
        </dgm:presLayoutVars>
      </dgm:prSet>
      <dgm:spPr/>
    </dgm:pt>
    <dgm:pt modelId="{E254BDEE-2DC4-41A5-97F4-A33110847B59}" type="pres">
      <dgm:prSet presAssocID="{C2F87696-A328-4C03-A503-DCAA72A8DF50}" presName="rootComposite" presStyleCnt="0"/>
      <dgm:spPr/>
    </dgm:pt>
    <dgm:pt modelId="{115E02AB-3890-4BB0-858F-09EE0FABBCD5}" type="pres">
      <dgm:prSet presAssocID="{C2F87696-A328-4C03-A503-DCAA72A8DF50}" presName="rootText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21FE2D0-2F69-43EC-B3E7-EE3ABE6319AE}" type="pres">
      <dgm:prSet presAssocID="{C2F87696-A328-4C03-A503-DCAA72A8DF50}" presName="rootConnector" presStyleLbl="node3" presStyleIdx="2" presStyleCnt="6"/>
      <dgm:spPr/>
    </dgm:pt>
    <dgm:pt modelId="{B3DAAB3A-5284-4A68-805F-4998D975DBD4}" type="pres">
      <dgm:prSet presAssocID="{C2F87696-A328-4C03-A503-DCAA72A8DF50}" presName="hierChild4" presStyleCnt="0"/>
      <dgm:spPr/>
    </dgm:pt>
    <dgm:pt modelId="{DB6162BB-8802-4C2F-8FB8-DA2A6A3B3544}" type="pres">
      <dgm:prSet presAssocID="{C2F87696-A328-4C03-A503-DCAA72A8DF50}" presName="hierChild5" presStyleCnt="0"/>
      <dgm:spPr/>
    </dgm:pt>
    <dgm:pt modelId="{7FB1AADC-BB14-48B1-8DC5-B741CC87B999}" type="pres">
      <dgm:prSet presAssocID="{CDA9A94A-0098-42BE-A477-B9137C5B06BC}" presName="hierChild5" presStyleCnt="0"/>
      <dgm:spPr/>
    </dgm:pt>
    <dgm:pt modelId="{62C0D7A0-99DD-4774-BC7E-CCCB5775EAE7}" type="pres">
      <dgm:prSet presAssocID="{9F0B14CB-5F42-46EE-9150-B754E212B301}" presName="Name37" presStyleLbl="parChTrans1D2" presStyleIdx="1" presStyleCnt="5"/>
      <dgm:spPr/>
    </dgm:pt>
    <dgm:pt modelId="{B96C264E-3D28-4719-A2D3-DC070781D761}" type="pres">
      <dgm:prSet presAssocID="{289640ED-EF6B-43D0-931F-BA2F2A601A94}" presName="hierRoot2" presStyleCnt="0">
        <dgm:presLayoutVars>
          <dgm:hierBranch val="init"/>
        </dgm:presLayoutVars>
      </dgm:prSet>
      <dgm:spPr/>
    </dgm:pt>
    <dgm:pt modelId="{584CB767-D4F2-4E35-A0F7-55E0CDD82C50}" type="pres">
      <dgm:prSet presAssocID="{289640ED-EF6B-43D0-931F-BA2F2A601A94}" presName="rootComposite" presStyleCnt="0"/>
      <dgm:spPr/>
    </dgm:pt>
    <dgm:pt modelId="{4829D5EA-1C40-4CF9-AF9E-F71D9EE72BC9}" type="pres">
      <dgm:prSet presAssocID="{289640ED-EF6B-43D0-931F-BA2F2A601A94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3F33FA5-BA78-481A-A6E8-499ABAFA54F0}" type="pres">
      <dgm:prSet presAssocID="{289640ED-EF6B-43D0-931F-BA2F2A601A94}" presName="rootConnector" presStyleLbl="node2" presStyleIdx="1" presStyleCnt="3"/>
      <dgm:spPr/>
    </dgm:pt>
    <dgm:pt modelId="{872B7D75-7D8E-4823-AC27-0F7E9052966E}" type="pres">
      <dgm:prSet presAssocID="{289640ED-EF6B-43D0-931F-BA2F2A601A94}" presName="hierChild4" presStyleCnt="0"/>
      <dgm:spPr/>
    </dgm:pt>
    <dgm:pt modelId="{286CEAB8-C664-4FA1-84A4-7A404D4224C6}" type="pres">
      <dgm:prSet presAssocID="{289640ED-EF6B-43D0-931F-BA2F2A601A94}" presName="hierChild5" presStyleCnt="0"/>
      <dgm:spPr/>
    </dgm:pt>
    <dgm:pt modelId="{3B528B04-A44D-42E6-A266-5D711FCFF52B}" type="pres">
      <dgm:prSet presAssocID="{2DD3E65E-F9C5-4C7E-AE1D-C8544D3CBFEF}" presName="Name37" presStyleLbl="parChTrans1D2" presStyleIdx="2" presStyleCnt="5"/>
      <dgm:spPr/>
    </dgm:pt>
    <dgm:pt modelId="{3B8A2BE2-76B0-4088-BB2F-B8E76D6FFB1E}" type="pres">
      <dgm:prSet presAssocID="{9477FC42-E421-4E25-9AF1-3A2F8E4556A5}" presName="hierRoot2" presStyleCnt="0">
        <dgm:presLayoutVars>
          <dgm:hierBranch val="init"/>
        </dgm:presLayoutVars>
      </dgm:prSet>
      <dgm:spPr/>
    </dgm:pt>
    <dgm:pt modelId="{51A21012-24FA-487A-8864-406C6731363B}" type="pres">
      <dgm:prSet presAssocID="{9477FC42-E421-4E25-9AF1-3A2F8E4556A5}" presName="rootComposite" presStyleCnt="0"/>
      <dgm:spPr/>
    </dgm:pt>
    <dgm:pt modelId="{57C26C74-4C91-4AFC-983E-6923D2655614}" type="pres">
      <dgm:prSet presAssocID="{9477FC42-E421-4E25-9AF1-3A2F8E4556A5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906DA61-AAA2-4D80-982C-91AC59A79FD2}" type="pres">
      <dgm:prSet presAssocID="{9477FC42-E421-4E25-9AF1-3A2F8E4556A5}" presName="rootConnector" presStyleLbl="node2" presStyleIdx="2" presStyleCnt="3"/>
      <dgm:spPr/>
    </dgm:pt>
    <dgm:pt modelId="{A3EF4B79-1338-4B78-B0BF-486EDDBC81B2}" type="pres">
      <dgm:prSet presAssocID="{9477FC42-E421-4E25-9AF1-3A2F8E4556A5}" presName="hierChild4" presStyleCnt="0"/>
      <dgm:spPr/>
    </dgm:pt>
    <dgm:pt modelId="{D21D94D2-1FAB-4D59-9B27-A18E406CE807}" type="pres">
      <dgm:prSet presAssocID="{6653B9C2-19A1-4BE7-8D18-C741CD5113B3}" presName="Name37" presStyleLbl="parChTrans1D3" presStyleIdx="3" presStyleCnt="6"/>
      <dgm:spPr/>
    </dgm:pt>
    <dgm:pt modelId="{B340BC38-CF36-4B1C-A103-B577721E0F87}" type="pres">
      <dgm:prSet presAssocID="{08B480F4-9774-4335-AB98-518DA97F4EAC}" presName="hierRoot2" presStyleCnt="0">
        <dgm:presLayoutVars>
          <dgm:hierBranch val="init"/>
        </dgm:presLayoutVars>
      </dgm:prSet>
      <dgm:spPr/>
    </dgm:pt>
    <dgm:pt modelId="{532E8667-0CDD-4DE9-81D9-275A03EAA0BF}" type="pres">
      <dgm:prSet presAssocID="{08B480F4-9774-4335-AB98-518DA97F4EAC}" presName="rootComposite" presStyleCnt="0"/>
      <dgm:spPr/>
    </dgm:pt>
    <dgm:pt modelId="{C9BB3501-A1EA-4F8A-9015-4CD494B6A07E}" type="pres">
      <dgm:prSet presAssocID="{08B480F4-9774-4335-AB98-518DA97F4EAC}" presName="rootText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3AC95E-9552-4923-AF5A-93041E89155C}" type="pres">
      <dgm:prSet presAssocID="{08B480F4-9774-4335-AB98-518DA97F4EAC}" presName="rootConnector" presStyleLbl="node3" presStyleIdx="3" presStyleCnt="6"/>
      <dgm:spPr/>
    </dgm:pt>
    <dgm:pt modelId="{2B029F32-B503-40D5-B608-4E0CE21222B2}" type="pres">
      <dgm:prSet presAssocID="{08B480F4-9774-4335-AB98-518DA97F4EAC}" presName="hierChild4" presStyleCnt="0"/>
      <dgm:spPr/>
    </dgm:pt>
    <dgm:pt modelId="{9A81B504-65CC-42D9-A788-8959E00820ED}" type="pres">
      <dgm:prSet presAssocID="{08B480F4-9774-4335-AB98-518DA97F4EAC}" presName="hierChild5" presStyleCnt="0"/>
      <dgm:spPr/>
    </dgm:pt>
    <dgm:pt modelId="{379F092D-242F-47F5-8C20-4DE84C9E460C}" type="pres">
      <dgm:prSet presAssocID="{6E1139EB-9A4A-4F4E-90C6-972880C371D5}" presName="Name37" presStyleLbl="parChTrans1D3" presStyleIdx="4" presStyleCnt="6"/>
      <dgm:spPr/>
    </dgm:pt>
    <dgm:pt modelId="{41B7A2B8-9762-4BD0-A558-F315E38D2779}" type="pres">
      <dgm:prSet presAssocID="{C27EAB0E-9BCB-4AB7-BA50-0AEE49CCFDDC}" presName="hierRoot2" presStyleCnt="0">
        <dgm:presLayoutVars>
          <dgm:hierBranch val="init"/>
        </dgm:presLayoutVars>
      </dgm:prSet>
      <dgm:spPr/>
    </dgm:pt>
    <dgm:pt modelId="{32F7CBCD-1278-4D64-A64C-511C1F96E14F}" type="pres">
      <dgm:prSet presAssocID="{C27EAB0E-9BCB-4AB7-BA50-0AEE49CCFDDC}" presName="rootComposite" presStyleCnt="0"/>
      <dgm:spPr/>
    </dgm:pt>
    <dgm:pt modelId="{619A500A-7CC8-4645-A0E3-60FBC33F350C}" type="pres">
      <dgm:prSet presAssocID="{C27EAB0E-9BCB-4AB7-BA50-0AEE49CCFDDC}" presName="rootText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8F09EF-1353-4D7E-8065-3B718CAD2D1D}" type="pres">
      <dgm:prSet presAssocID="{C27EAB0E-9BCB-4AB7-BA50-0AEE49CCFDDC}" presName="rootConnector" presStyleLbl="node3" presStyleIdx="4" presStyleCnt="6"/>
      <dgm:spPr/>
    </dgm:pt>
    <dgm:pt modelId="{2A42EA50-4CB1-4A0D-869C-9F502D0B6186}" type="pres">
      <dgm:prSet presAssocID="{C27EAB0E-9BCB-4AB7-BA50-0AEE49CCFDDC}" presName="hierChild4" presStyleCnt="0"/>
      <dgm:spPr/>
    </dgm:pt>
    <dgm:pt modelId="{E4DC6A1F-99E0-4E8F-995E-8FC72F9F2575}" type="pres">
      <dgm:prSet presAssocID="{C27EAB0E-9BCB-4AB7-BA50-0AEE49CCFDDC}" presName="hierChild5" presStyleCnt="0"/>
      <dgm:spPr/>
    </dgm:pt>
    <dgm:pt modelId="{E3A827AB-EDA5-4EFB-ADB7-AA1E883DFA91}" type="pres">
      <dgm:prSet presAssocID="{4CF5392A-83E0-4920-8A38-6C65D8B928B2}" presName="Name37" presStyleLbl="parChTrans1D3" presStyleIdx="5" presStyleCnt="6"/>
      <dgm:spPr/>
    </dgm:pt>
    <dgm:pt modelId="{0484A0FB-5FA8-4571-9924-689A3F97F99B}" type="pres">
      <dgm:prSet presAssocID="{C3056E9C-2A52-4B45-A6AC-0FD629FCF3AD}" presName="hierRoot2" presStyleCnt="0">
        <dgm:presLayoutVars>
          <dgm:hierBranch val="init"/>
        </dgm:presLayoutVars>
      </dgm:prSet>
      <dgm:spPr/>
    </dgm:pt>
    <dgm:pt modelId="{B5749AC5-F3B8-4AC4-936F-9E64D9DCDF69}" type="pres">
      <dgm:prSet presAssocID="{C3056E9C-2A52-4B45-A6AC-0FD629FCF3AD}" presName="rootComposite" presStyleCnt="0"/>
      <dgm:spPr/>
    </dgm:pt>
    <dgm:pt modelId="{E41273BA-B89A-4BB4-849B-CBA50AEAB2CA}" type="pres">
      <dgm:prSet presAssocID="{C3056E9C-2A52-4B45-A6AC-0FD629FCF3AD}" presName="rootText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20C58F1-4D08-404F-9F2F-23C6C3D10A8B}" type="pres">
      <dgm:prSet presAssocID="{C3056E9C-2A52-4B45-A6AC-0FD629FCF3AD}" presName="rootConnector" presStyleLbl="node3" presStyleIdx="5" presStyleCnt="6"/>
      <dgm:spPr/>
    </dgm:pt>
    <dgm:pt modelId="{BEE92C33-C6BA-46C4-89DA-5A891A5B66D4}" type="pres">
      <dgm:prSet presAssocID="{C3056E9C-2A52-4B45-A6AC-0FD629FCF3AD}" presName="hierChild4" presStyleCnt="0"/>
      <dgm:spPr/>
    </dgm:pt>
    <dgm:pt modelId="{69B19A09-B0A7-4C30-9B2D-37D9BCE731CC}" type="pres">
      <dgm:prSet presAssocID="{C3056E9C-2A52-4B45-A6AC-0FD629FCF3AD}" presName="hierChild5" presStyleCnt="0"/>
      <dgm:spPr/>
    </dgm:pt>
    <dgm:pt modelId="{ED2A17E3-A43A-4871-9C9E-209F3DD47586}" type="pres">
      <dgm:prSet presAssocID="{9477FC42-E421-4E25-9AF1-3A2F8E4556A5}" presName="hierChild5" presStyleCnt="0"/>
      <dgm:spPr/>
    </dgm:pt>
    <dgm:pt modelId="{79927595-00EC-4F8E-B4DB-288BF188BEDA}" type="pres">
      <dgm:prSet presAssocID="{532AB920-EE85-4470-9794-26B4B571CCC0}" presName="hierChild3" presStyleCnt="0"/>
      <dgm:spPr/>
    </dgm:pt>
    <dgm:pt modelId="{80898BB2-0B75-415F-81B2-576CE3C96670}" type="pres">
      <dgm:prSet presAssocID="{BF515A72-A8BD-450A-983E-1D60B50590FC}" presName="Name111" presStyleLbl="parChTrans1D2" presStyleIdx="3" presStyleCnt="5"/>
      <dgm:spPr/>
    </dgm:pt>
    <dgm:pt modelId="{34D62157-A425-4B33-82B2-4B277ACE8FE7}" type="pres">
      <dgm:prSet presAssocID="{0E42197B-665F-4398-97FF-A1B359EBC1B9}" presName="hierRoot3" presStyleCnt="0">
        <dgm:presLayoutVars>
          <dgm:hierBranch val="init"/>
        </dgm:presLayoutVars>
      </dgm:prSet>
      <dgm:spPr/>
    </dgm:pt>
    <dgm:pt modelId="{C305AC3A-7D8B-4C7C-89FF-534247A33051}" type="pres">
      <dgm:prSet presAssocID="{0E42197B-665F-4398-97FF-A1B359EBC1B9}" presName="rootComposite3" presStyleCnt="0"/>
      <dgm:spPr/>
    </dgm:pt>
    <dgm:pt modelId="{72A073F9-984F-4D15-8360-947258E2968B}" type="pres">
      <dgm:prSet presAssocID="{0E42197B-665F-4398-97FF-A1B359EBC1B9}" presName="rootText3" presStyleLbl="asst1" presStyleIdx="0" presStyleCnt="2" custLinFactNeighborX="-69148" custLinFactNeighborY="-43171">
        <dgm:presLayoutVars>
          <dgm:chPref val="3"/>
        </dgm:presLayoutVars>
      </dgm:prSet>
      <dgm:spPr/>
    </dgm:pt>
    <dgm:pt modelId="{A051970E-C5F6-47CE-A709-D3F25590C46B}" type="pres">
      <dgm:prSet presAssocID="{0E42197B-665F-4398-97FF-A1B359EBC1B9}" presName="rootConnector3" presStyleLbl="asst1" presStyleIdx="0" presStyleCnt="2"/>
      <dgm:spPr/>
    </dgm:pt>
    <dgm:pt modelId="{0031BF14-C1C9-49B8-BF20-EAC1D980EA36}" type="pres">
      <dgm:prSet presAssocID="{0E42197B-665F-4398-97FF-A1B359EBC1B9}" presName="hierChild6" presStyleCnt="0"/>
      <dgm:spPr/>
    </dgm:pt>
    <dgm:pt modelId="{1F485A70-20D7-47F7-96E9-7CAEBC3CE475}" type="pres">
      <dgm:prSet presAssocID="{0E42197B-665F-4398-97FF-A1B359EBC1B9}" presName="hierChild7" presStyleCnt="0"/>
      <dgm:spPr/>
    </dgm:pt>
    <dgm:pt modelId="{A0A67BBF-DC83-46A1-804A-62ADB7A5954B}" type="pres">
      <dgm:prSet presAssocID="{0725A67E-8279-45ED-99D5-934487CD77A0}" presName="Name111" presStyleLbl="parChTrans1D2" presStyleIdx="4" presStyleCnt="5"/>
      <dgm:spPr/>
    </dgm:pt>
    <dgm:pt modelId="{0184996C-6050-4727-AD3F-88EBDEB65569}" type="pres">
      <dgm:prSet presAssocID="{7B6D700A-3D1B-49A4-A4CA-77576C6504CD}" presName="hierRoot3" presStyleCnt="0">
        <dgm:presLayoutVars>
          <dgm:hierBranch val="init"/>
        </dgm:presLayoutVars>
      </dgm:prSet>
      <dgm:spPr/>
    </dgm:pt>
    <dgm:pt modelId="{7C9F4092-CFDE-4D08-93F8-BCA221CF5006}" type="pres">
      <dgm:prSet presAssocID="{7B6D700A-3D1B-49A4-A4CA-77576C6504CD}" presName="rootComposite3" presStyleCnt="0"/>
      <dgm:spPr/>
    </dgm:pt>
    <dgm:pt modelId="{9E80ABB1-A51A-46E1-9492-866154550538}" type="pres">
      <dgm:prSet presAssocID="{7B6D700A-3D1B-49A4-A4CA-77576C6504CD}" presName="rootText3" presStyleLbl="asst1" presStyleIdx="1" presStyleCnt="2" custScaleX="112789" custLinFactNeighborX="-57259" custLinFactNeighborY="117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8B8AF1-D2FB-4BFE-BE08-A428D23333C5}" type="pres">
      <dgm:prSet presAssocID="{7B6D700A-3D1B-49A4-A4CA-77576C6504CD}" presName="rootConnector3" presStyleLbl="asst1" presStyleIdx="1" presStyleCnt="2"/>
      <dgm:spPr/>
    </dgm:pt>
    <dgm:pt modelId="{91896F64-8406-48BE-B9E4-51D6EB664E1F}" type="pres">
      <dgm:prSet presAssocID="{7B6D700A-3D1B-49A4-A4CA-77576C6504CD}" presName="hierChild6" presStyleCnt="0"/>
      <dgm:spPr/>
    </dgm:pt>
    <dgm:pt modelId="{47576922-D92A-479F-BD13-9C8F74741D80}" type="pres">
      <dgm:prSet presAssocID="{7B6D700A-3D1B-49A4-A4CA-77576C6504CD}" presName="hierChild7" presStyleCnt="0"/>
      <dgm:spPr/>
    </dgm:pt>
  </dgm:ptLst>
  <dgm:cxnLst>
    <dgm:cxn modelId="{4964A251-209B-4C6A-97A2-FD336C7A34F7}" srcId="{532AB920-EE85-4470-9794-26B4B571CCC0}" destId="{CDA9A94A-0098-42BE-A477-B9137C5B06BC}" srcOrd="2" destOrd="0" parTransId="{94AC48D0-E1DD-4B17-8B9E-BDB71B4BAD69}" sibTransId="{9C51E5A3-40A4-46B4-86F1-1562087932F9}"/>
    <dgm:cxn modelId="{F6B5CBD3-3A71-4C58-BC25-6EAC12E32BA0}" type="presOf" srcId="{08B480F4-9774-4335-AB98-518DA97F4EAC}" destId="{C9BB3501-A1EA-4F8A-9015-4CD494B6A07E}" srcOrd="0" destOrd="0" presId="urn:microsoft.com/office/officeart/2005/8/layout/orgChart1"/>
    <dgm:cxn modelId="{E992C6DE-A6B3-40B9-BE8A-860925D5BE9A}" srcId="{CDA9A94A-0098-42BE-A477-B9137C5B06BC}" destId="{C2F87696-A328-4C03-A503-DCAA72A8DF50}" srcOrd="2" destOrd="0" parTransId="{482DBF3C-20B6-4F81-8118-168B8E026451}" sibTransId="{87019B29-70EE-4581-B8C0-BE955389872B}"/>
    <dgm:cxn modelId="{FE22BFF5-28C9-406F-91E1-34AA8604D141}" srcId="{9477FC42-E421-4E25-9AF1-3A2F8E4556A5}" destId="{08B480F4-9774-4335-AB98-518DA97F4EAC}" srcOrd="0" destOrd="0" parTransId="{6653B9C2-19A1-4BE7-8D18-C741CD5113B3}" sibTransId="{E1EA072F-5B01-4B9A-8D4C-D169F0EFCB18}"/>
    <dgm:cxn modelId="{56AE66C4-BBB9-4542-8B7C-5A807968BFF1}" srcId="{532AB920-EE85-4470-9794-26B4B571CCC0}" destId="{9477FC42-E421-4E25-9AF1-3A2F8E4556A5}" srcOrd="4" destOrd="0" parTransId="{2DD3E65E-F9C5-4C7E-AE1D-C8544D3CBFEF}" sibTransId="{FE41CD5C-26DB-4350-A6C7-466DFF96B8B5}"/>
    <dgm:cxn modelId="{7C22060D-527B-4EBE-B9C7-E6C8C710A723}" srcId="{9477FC42-E421-4E25-9AF1-3A2F8E4556A5}" destId="{C3056E9C-2A52-4B45-A6AC-0FD629FCF3AD}" srcOrd="2" destOrd="0" parTransId="{4CF5392A-83E0-4920-8A38-6C65D8B928B2}" sibTransId="{526DB045-B361-4628-8F8A-2ED77AB20CC5}"/>
    <dgm:cxn modelId="{2768050A-616A-4564-AD9F-A0D77FAA13E6}" type="presOf" srcId="{482DBF3C-20B6-4F81-8118-168B8E026451}" destId="{6D53E029-67B3-48FE-B603-32C6C908572A}" srcOrd="0" destOrd="0" presId="urn:microsoft.com/office/officeart/2005/8/layout/orgChart1"/>
    <dgm:cxn modelId="{01D768F2-C3F1-47B1-8380-441A660BFB93}" type="presOf" srcId="{C3056E9C-2A52-4B45-A6AC-0FD629FCF3AD}" destId="{E41273BA-B89A-4BB4-849B-CBA50AEAB2CA}" srcOrd="0" destOrd="0" presId="urn:microsoft.com/office/officeart/2005/8/layout/orgChart1"/>
    <dgm:cxn modelId="{C956DD7D-D528-4B9F-BD97-02E26352E8F3}" type="presOf" srcId="{CDA9A94A-0098-42BE-A477-B9137C5B06BC}" destId="{7D2A97AC-100E-40EB-A91C-37AA03C8ACD7}" srcOrd="1" destOrd="0" presId="urn:microsoft.com/office/officeart/2005/8/layout/orgChart1"/>
    <dgm:cxn modelId="{7368DC87-AEB0-4F47-A797-849B79A7A1D9}" type="presOf" srcId="{CDA9A94A-0098-42BE-A477-B9137C5B06BC}" destId="{7852EE58-078A-447B-9C0B-8AF2640E671D}" srcOrd="0" destOrd="0" presId="urn:microsoft.com/office/officeart/2005/8/layout/orgChart1"/>
    <dgm:cxn modelId="{CC55CC4D-7263-48AB-A0C1-8680E9CBFDCB}" srcId="{532AB920-EE85-4470-9794-26B4B571CCC0}" destId="{289640ED-EF6B-43D0-931F-BA2F2A601A94}" srcOrd="3" destOrd="0" parTransId="{9F0B14CB-5F42-46EE-9150-B754E212B301}" sibTransId="{4283A05A-1573-458B-A353-E85C1B67F35A}"/>
    <dgm:cxn modelId="{A706B599-E1D2-48C1-92DD-E613CBFF4A75}" type="presOf" srcId="{C27EAB0E-9BCB-4AB7-BA50-0AEE49CCFDDC}" destId="{619A500A-7CC8-4645-A0E3-60FBC33F350C}" srcOrd="0" destOrd="0" presId="urn:microsoft.com/office/officeart/2005/8/layout/orgChart1"/>
    <dgm:cxn modelId="{04A75D74-0011-4BE9-9F6D-BDD7B0CED5E7}" type="presOf" srcId="{7B6D700A-3D1B-49A4-A4CA-77576C6504CD}" destId="{9E80ABB1-A51A-46E1-9492-866154550538}" srcOrd="0" destOrd="0" presId="urn:microsoft.com/office/officeart/2005/8/layout/orgChart1"/>
    <dgm:cxn modelId="{1ADCA9F6-9DA0-4DD7-AD26-4085BEAE4414}" type="presOf" srcId="{0725A67E-8279-45ED-99D5-934487CD77A0}" destId="{A0A67BBF-DC83-46A1-804A-62ADB7A5954B}" srcOrd="0" destOrd="0" presId="urn:microsoft.com/office/officeart/2005/8/layout/orgChart1"/>
    <dgm:cxn modelId="{60FF2AAF-70AA-46B0-A77F-2D2F396DF818}" type="presOf" srcId="{7B6D700A-3D1B-49A4-A4CA-77576C6504CD}" destId="{CE8B8AF1-D2FB-4BFE-BE08-A428D23333C5}" srcOrd="1" destOrd="0" presId="urn:microsoft.com/office/officeart/2005/8/layout/orgChart1"/>
    <dgm:cxn modelId="{DAC4A0B8-B385-4108-BF65-CE0874DCACC7}" type="presOf" srcId="{BF515A72-A8BD-450A-983E-1D60B50590FC}" destId="{80898BB2-0B75-415F-81B2-576CE3C96670}" srcOrd="0" destOrd="0" presId="urn:microsoft.com/office/officeart/2005/8/layout/orgChart1"/>
    <dgm:cxn modelId="{B7D57B44-6787-4A5E-A21F-FA95AEF68779}" srcId="{532AB920-EE85-4470-9794-26B4B571CCC0}" destId="{0E42197B-665F-4398-97FF-A1B359EBC1B9}" srcOrd="0" destOrd="0" parTransId="{BF515A72-A8BD-450A-983E-1D60B50590FC}" sibTransId="{FDCAE9A5-F3DE-4E6F-9CE2-998077FAFC1F}"/>
    <dgm:cxn modelId="{E6101DA0-8FA5-4AB0-B4B9-6B6D0986D810}" type="presOf" srcId="{8EB0B699-84DE-4868-81EF-03E67FFC7E8C}" destId="{2C38A2DF-1B4D-4006-9C42-8747D646E7AE}" srcOrd="0" destOrd="0" presId="urn:microsoft.com/office/officeart/2005/8/layout/orgChart1"/>
    <dgm:cxn modelId="{5A3561A1-E9E6-4C83-9E8A-16A9EAC46A43}" type="presOf" srcId="{F191990E-2A87-4B52-B2A0-F59FA53EC7CC}" destId="{4EBD75A4-3875-4C73-9BF6-C4401978301E}" srcOrd="0" destOrd="0" presId="urn:microsoft.com/office/officeart/2005/8/layout/orgChart1"/>
    <dgm:cxn modelId="{6DB200DA-D288-421E-B007-A9F29317A99A}" type="presOf" srcId="{9F0B14CB-5F42-46EE-9150-B754E212B301}" destId="{62C0D7A0-99DD-4774-BC7E-CCCB5775EAE7}" srcOrd="0" destOrd="0" presId="urn:microsoft.com/office/officeart/2005/8/layout/orgChart1"/>
    <dgm:cxn modelId="{2ACBD2C7-F8E6-4768-8526-2CDB37B3292E}" type="presOf" srcId="{532AB920-EE85-4470-9794-26B4B571CCC0}" destId="{E522B9C2-B965-40B6-B55C-2DB65176FA2B}" srcOrd="0" destOrd="0" presId="urn:microsoft.com/office/officeart/2005/8/layout/orgChart1"/>
    <dgm:cxn modelId="{5930BD63-BE64-4A09-BA8A-CB3813D98170}" type="presOf" srcId="{C3056E9C-2A52-4B45-A6AC-0FD629FCF3AD}" destId="{820C58F1-4D08-404F-9F2F-23C6C3D10A8B}" srcOrd="1" destOrd="0" presId="urn:microsoft.com/office/officeart/2005/8/layout/orgChart1"/>
    <dgm:cxn modelId="{94A06C45-EC49-4A8C-8F37-FE89F517F444}" type="presOf" srcId="{289640ED-EF6B-43D0-931F-BA2F2A601A94}" destId="{C3F33FA5-BA78-481A-A6E8-499ABAFA54F0}" srcOrd="1" destOrd="0" presId="urn:microsoft.com/office/officeart/2005/8/layout/orgChart1"/>
    <dgm:cxn modelId="{14BC550E-AB4E-4DE5-AF1C-3698F0619900}" srcId="{DFF526C4-09EE-414D-922F-3F041904666B}" destId="{532AB920-EE85-4470-9794-26B4B571CCC0}" srcOrd="0" destOrd="0" parTransId="{190B0C10-D757-42EC-83D1-1CF724516C72}" sibTransId="{B6BB78CB-AF12-48AF-B2DD-622E7D0295BB}"/>
    <dgm:cxn modelId="{A37B3117-1F5E-46F0-A49F-A1228FDA043F}" type="presOf" srcId="{C27EAB0E-9BCB-4AB7-BA50-0AEE49CCFDDC}" destId="{D08F09EF-1353-4D7E-8065-3B718CAD2D1D}" srcOrd="1" destOrd="0" presId="urn:microsoft.com/office/officeart/2005/8/layout/orgChart1"/>
    <dgm:cxn modelId="{7C489132-F2E5-4EE2-A5CB-2C7144671B14}" srcId="{532AB920-EE85-4470-9794-26B4B571CCC0}" destId="{7B6D700A-3D1B-49A4-A4CA-77576C6504CD}" srcOrd="1" destOrd="0" parTransId="{0725A67E-8279-45ED-99D5-934487CD77A0}" sibTransId="{289F350D-CABD-4533-B602-F3C1C43AAE0C}"/>
    <dgm:cxn modelId="{EB71DAFC-D98C-4552-9585-9346BBB06C07}" type="presOf" srcId="{C2F87696-A328-4C03-A503-DCAA72A8DF50}" destId="{B21FE2D0-2F69-43EC-B3E7-EE3ABE6319AE}" srcOrd="1" destOrd="0" presId="urn:microsoft.com/office/officeart/2005/8/layout/orgChart1"/>
    <dgm:cxn modelId="{F0B72986-9F8C-4DB5-B16E-7C6D93F45AE0}" type="presOf" srcId="{C2F87696-A328-4C03-A503-DCAA72A8DF50}" destId="{115E02AB-3890-4BB0-858F-09EE0FABBCD5}" srcOrd="0" destOrd="0" presId="urn:microsoft.com/office/officeart/2005/8/layout/orgChart1"/>
    <dgm:cxn modelId="{06EE2EAB-5E14-44C1-8140-D59846F85384}" srcId="{9477FC42-E421-4E25-9AF1-3A2F8E4556A5}" destId="{C27EAB0E-9BCB-4AB7-BA50-0AEE49CCFDDC}" srcOrd="1" destOrd="0" parTransId="{6E1139EB-9A4A-4F4E-90C6-972880C371D5}" sibTransId="{533FA323-E413-49C2-93A6-62CA844C19E2}"/>
    <dgm:cxn modelId="{A44D75AF-EAA2-4BEC-BFD1-F2315188BE07}" type="presOf" srcId="{0E42197B-665F-4398-97FF-A1B359EBC1B9}" destId="{A051970E-C5F6-47CE-A709-D3F25590C46B}" srcOrd="1" destOrd="0" presId="urn:microsoft.com/office/officeart/2005/8/layout/orgChart1"/>
    <dgm:cxn modelId="{CB6DEAAF-D636-45DA-8DEF-C9B770C2C58E}" type="presOf" srcId="{0E42197B-665F-4398-97FF-A1B359EBC1B9}" destId="{72A073F9-984F-4D15-8360-947258E2968B}" srcOrd="0" destOrd="0" presId="urn:microsoft.com/office/officeart/2005/8/layout/orgChart1"/>
    <dgm:cxn modelId="{D956FD7A-3146-4662-926A-84B19A98FBC5}" srcId="{CDA9A94A-0098-42BE-A477-B9137C5B06BC}" destId="{8EB0B699-84DE-4868-81EF-03E67FFC7E8C}" srcOrd="0" destOrd="0" parTransId="{5330F420-7404-4F21-87A7-DF38225C6533}" sibTransId="{A15A8B2A-CC37-4D25-8031-E3AC259B0715}"/>
    <dgm:cxn modelId="{0D1EE205-C844-40BE-92B9-3772D0FE79DA}" type="presOf" srcId="{EE0D231C-AAAC-4114-966A-156F4B435E56}" destId="{98598BF4-AEBF-4538-BCF2-7E645E08ACF4}" srcOrd="0" destOrd="0" presId="urn:microsoft.com/office/officeart/2005/8/layout/orgChart1"/>
    <dgm:cxn modelId="{DAFB043A-09C0-486E-B20A-09C2869E497F}" type="presOf" srcId="{8EB0B699-84DE-4868-81EF-03E67FFC7E8C}" destId="{91D19DA2-1434-4C39-9AA2-08A56296DA1B}" srcOrd="1" destOrd="0" presId="urn:microsoft.com/office/officeart/2005/8/layout/orgChart1"/>
    <dgm:cxn modelId="{C37C445A-7CE0-4F39-B678-FF1B57C55BF3}" type="presOf" srcId="{4CF5392A-83E0-4920-8A38-6C65D8B928B2}" destId="{E3A827AB-EDA5-4EFB-ADB7-AA1E883DFA91}" srcOrd="0" destOrd="0" presId="urn:microsoft.com/office/officeart/2005/8/layout/orgChart1"/>
    <dgm:cxn modelId="{53A36EFD-19B1-46C9-9A06-328C293047D8}" type="presOf" srcId="{289640ED-EF6B-43D0-931F-BA2F2A601A94}" destId="{4829D5EA-1C40-4CF9-AF9E-F71D9EE72BC9}" srcOrd="0" destOrd="0" presId="urn:microsoft.com/office/officeart/2005/8/layout/orgChart1"/>
    <dgm:cxn modelId="{056556FB-6468-4BD6-92B4-9B7A6462841F}" type="presOf" srcId="{5330F420-7404-4F21-87A7-DF38225C6533}" destId="{8DC15654-1660-4C26-AFA2-16A34E13D5C2}" srcOrd="0" destOrd="0" presId="urn:microsoft.com/office/officeart/2005/8/layout/orgChart1"/>
    <dgm:cxn modelId="{97A0CED7-13DB-4EE9-8C20-40CA6386445A}" type="presOf" srcId="{94AC48D0-E1DD-4B17-8B9E-BDB71B4BAD69}" destId="{D4360FA5-EDDF-43AB-B8BE-6D3BB45DD1DC}" srcOrd="0" destOrd="0" presId="urn:microsoft.com/office/officeart/2005/8/layout/orgChart1"/>
    <dgm:cxn modelId="{F727DABA-6551-4F48-9990-ADF5E0E1C87B}" type="presOf" srcId="{9477FC42-E421-4E25-9AF1-3A2F8E4556A5}" destId="{F906DA61-AAA2-4D80-982C-91AC59A79FD2}" srcOrd="1" destOrd="0" presId="urn:microsoft.com/office/officeart/2005/8/layout/orgChart1"/>
    <dgm:cxn modelId="{3AF8E569-C15A-47B1-8194-955989C86269}" type="presOf" srcId="{9477FC42-E421-4E25-9AF1-3A2F8E4556A5}" destId="{57C26C74-4C91-4AFC-983E-6923D2655614}" srcOrd="0" destOrd="0" presId="urn:microsoft.com/office/officeart/2005/8/layout/orgChart1"/>
    <dgm:cxn modelId="{557AC9C3-21B6-4D9D-BE39-FC780F75E90F}" type="presOf" srcId="{DFF526C4-09EE-414D-922F-3F041904666B}" destId="{24F43B31-C156-41AB-A469-F3D75E944FB3}" srcOrd="0" destOrd="0" presId="urn:microsoft.com/office/officeart/2005/8/layout/orgChart1"/>
    <dgm:cxn modelId="{8F35564E-D29C-4F15-84B7-FD94540C5571}" type="presOf" srcId="{2DD3E65E-F9C5-4C7E-AE1D-C8544D3CBFEF}" destId="{3B528B04-A44D-42E6-A266-5D711FCFF52B}" srcOrd="0" destOrd="0" presId="urn:microsoft.com/office/officeart/2005/8/layout/orgChart1"/>
    <dgm:cxn modelId="{17BAD661-A4A4-4EC9-85CA-A5A19A488C0E}" type="presOf" srcId="{EE0D231C-AAAC-4114-966A-156F4B435E56}" destId="{47D980FC-2156-4DAE-8710-499362121184}" srcOrd="1" destOrd="0" presId="urn:microsoft.com/office/officeart/2005/8/layout/orgChart1"/>
    <dgm:cxn modelId="{D72E4112-9B0E-4A20-8016-C113E73CFB3C}" srcId="{CDA9A94A-0098-42BE-A477-B9137C5B06BC}" destId="{EE0D231C-AAAC-4114-966A-156F4B435E56}" srcOrd="1" destOrd="0" parTransId="{F191990E-2A87-4B52-B2A0-F59FA53EC7CC}" sibTransId="{651E2888-5810-46CE-93EB-ECAAD9DA8BD0}"/>
    <dgm:cxn modelId="{8F580961-C265-4F48-A02B-E5B28E116F39}" type="presOf" srcId="{6653B9C2-19A1-4BE7-8D18-C741CD5113B3}" destId="{D21D94D2-1FAB-4D59-9B27-A18E406CE807}" srcOrd="0" destOrd="0" presId="urn:microsoft.com/office/officeart/2005/8/layout/orgChart1"/>
    <dgm:cxn modelId="{2CCB8394-AE66-4F1B-ADA7-D5853A548EA9}" type="presOf" srcId="{08B480F4-9774-4335-AB98-518DA97F4EAC}" destId="{D03AC95E-9552-4923-AF5A-93041E89155C}" srcOrd="1" destOrd="0" presId="urn:microsoft.com/office/officeart/2005/8/layout/orgChart1"/>
    <dgm:cxn modelId="{D905348F-D76C-4195-8143-3A19D990A446}" type="presOf" srcId="{532AB920-EE85-4470-9794-26B4B571CCC0}" destId="{97D43057-D874-46D5-9E87-F400CEC83FC1}" srcOrd="1" destOrd="0" presId="urn:microsoft.com/office/officeart/2005/8/layout/orgChart1"/>
    <dgm:cxn modelId="{2C5D9462-D14A-4A9A-9B07-2DB0A84D0C8B}" type="presOf" srcId="{6E1139EB-9A4A-4F4E-90C6-972880C371D5}" destId="{379F092D-242F-47F5-8C20-4DE84C9E460C}" srcOrd="0" destOrd="0" presId="urn:microsoft.com/office/officeart/2005/8/layout/orgChart1"/>
    <dgm:cxn modelId="{D83A997F-A373-42DE-B9BA-797A28E462CA}" type="presParOf" srcId="{24F43B31-C156-41AB-A469-F3D75E944FB3}" destId="{AF0E4EE2-D05B-4BE5-9E5D-C82956AAAE6D}" srcOrd="0" destOrd="0" presId="urn:microsoft.com/office/officeart/2005/8/layout/orgChart1"/>
    <dgm:cxn modelId="{014C1098-B085-45CE-B14E-92534A53CBF9}" type="presParOf" srcId="{AF0E4EE2-D05B-4BE5-9E5D-C82956AAAE6D}" destId="{02E5A073-32E3-44D9-BE4D-0E355D8DFD75}" srcOrd="0" destOrd="0" presId="urn:microsoft.com/office/officeart/2005/8/layout/orgChart1"/>
    <dgm:cxn modelId="{E7512D46-CBEF-486A-A16D-2D823C6377C4}" type="presParOf" srcId="{02E5A073-32E3-44D9-BE4D-0E355D8DFD75}" destId="{E522B9C2-B965-40B6-B55C-2DB65176FA2B}" srcOrd="0" destOrd="0" presId="urn:microsoft.com/office/officeart/2005/8/layout/orgChart1"/>
    <dgm:cxn modelId="{A4894EFF-2E8E-4215-8152-A7D08356DC80}" type="presParOf" srcId="{02E5A073-32E3-44D9-BE4D-0E355D8DFD75}" destId="{97D43057-D874-46D5-9E87-F400CEC83FC1}" srcOrd="1" destOrd="0" presId="urn:microsoft.com/office/officeart/2005/8/layout/orgChart1"/>
    <dgm:cxn modelId="{04D49B95-1CC5-4B10-B937-D8976744DACC}" type="presParOf" srcId="{AF0E4EE2-D05B-4BE5-9E5D-C82956AAAE6D}" destId="{42E1EE78-4618-4BDE-AC40-16021BCD5B65}" srcOrd="1" destOrd="0" presId="urn:microsoft.com/office/officeart/2005/8/layout/orgChart1"/>
    <dgm:cxn modelId="{8650DA6A-F9D5-4E32-BBFB-F243E1453685}" type="presParOf" srcId="{42E1EE78-4618-4BDE-AC40-16021BCD5B65}" destId="{D4360FA5-EDDF-43AB-B8BE-6D3BB45DD1DC}" srcOrd="0" destOrd="0" presId="urn:microsoft.com/office/officeart/2005/8/layout/orgChart1"/>
    <dgm:cxn modelId="{A2B0FE4E-639C-4DEB-940A-20D27A96288C}" type="presParOf" srcId="{42E1EE78-4618-4BDE-AC40-16021BCD5B65}" destId="{CD69D229-A653-4ACE-B73E-2263F50B2195}" srcOrd="1" destOrd="0" presId="urn:microsoft.com/office/officeart/2005/8/layout/orgChart1"/>
    <dgm:cxn modelId="{45649BB4-77C7-49F3-97E3-E4F8DFD43369}" type="presParOf" srcId="{CD69D229-A653-4ACE-B73E-2263F50B2195}" destId="{1B9575E6-7DCD-4644-846E-F68E5A9C7359}" srcOrd="0" destOrd="0" presId="urn:microsoft.com/office/officeart/2005/8/layout/orgChart1"/>
    <dgm:cxn modelId="{43FE25ED-1F65-4C85-BA0F-C870AAE232A6}" type="presParOf" srcId="{1B9575E6-7DCD-4644-846E-F68E5A9C7359}" destId="{7852EE58-078A-447B-9C0B-8AF2640E671D}" srcOrd="0" destOrd="0" presId="urn:microsoft.com/office/officeart/2005/8/layout/orgChart1"/>
    <dgm:cxn modelId="{1729E12D-CC9B-40AB-BD8E-0C3CAD151A89}" type="presParOf" srcId="{1B9575E6-7DCD-4644-846E-F68E5A9C7359}" destId="{7D2A97AC-100E-40EB-A91C-37AA03C8ACD7}" srcOrd="1" destOrd="0" presId="urn:microsoft.com/office/officeart/2005/8/layout/orgChart1"/>
    <dgm:cxn modelId="{FB2C29E2-6FA2-4FFF-82CA-49DE22AE6CB1}" type="presParOf" srcId="{CD69D229-A653-4ACE-B73E-2263F50B2195}" destId="{11D03785-9B98-4417-AF05-14F9DD78EFA2}" srcOrd="1" destOrd="0" presId="urn:microsoft.com/office/officeart/2005/8/layout/orgChart1"/>
    <dgm:cxn modelId="{B592BBC1-F04D-4CF4-9D4E-C484B2ADAFF0}" type="presParOf" srcId="{11D03785-9B98-4417-AF05-14F9DD78EFA2}" destId="{8DC15654-1660-4C26-AFA2-16A34E13D5C2}" srcOrd="0" destOrd="0" presId="urn:microsoft.com/office/officeart/2005/8/layout/orgChart1"/>
    <dgm:cxn modelId="{7694BF3E-42C0-44D9-A629-4450F4FF6156}" type="presParOf" srcId="{11D03785-9B98-4417-AF05-14F9DD78EFA2}" destId="{5589AB29-88D5-47C8-835F-85A62769335E}" srcOrd="1" destOrd="0" presId="urn:microsoft.com/office/officeart/2005/8/layout/orgChart1"/>
    <dgm:cxn modelId="{B060610C-26AE-42E1-BDFF-2FB3C3E1187E}" type="presParOf" srcId="{5589AB29-88D5-47C8-835F-85A62769335E}" destId="{1E2E26A5-ABD3-42D1-9705-5B15208AB675}" srcOrd="0" destOrd="0" presId="urn:microsoft.com/office/officeart/2005/8/layout/orgChart1"/>
    <dgm:cxn modelId="{5FDB5C85-7C9B-49C4-ACEC-0E47CE19F30A}" type="presParOf" srcId="{1E2E26A5-ABD3-42D1-9705-5B15208AB675}" destId="{2C38A2DF-1B4D-4006-9C42-8747D646E7AE}" srcOrd="0" destOrd="0" presId="urn:microsoft.com/office/officeart/2005/8/layout/orgChart1"/>
    <dgm:cxn modelId="{A64BFB9D-1C27-42F7-ADA7-5BB4B8D73C57}" type="presParOf" srcId="{1E2E26A5-ABD3-42D1-9705-5B15208AB675}" destId="{91D19DA2-1434-4C39-9AA2-08A56296DA1B}" srcOrd="1" destOrd="0" presId="urn:microsoft.com/office/officeart/2005/8/layout/orgChart1"/>
    <dgm:cxn modelId="{E023A773-20DD-4601-8BA8-D34A3F23171C}" type="presParOf" srcId="{5589AB29-88D5-47C8-835F-85A62769335E}" destId="{BF629DC3-7D99-4AD6-B39D-52051C830A7D}" srcOrd="1" destOrd="0" presId="urn:microsoft.com/office/officeart/2005/8/layout/orgChart1"/>
    <dgm:cxn modelId="{2C96FAAA-76E4-4C45-AF9D-EFCADCFA1FFD}" type="presParOf" srcId="{5589AB29-88D5-47C8-835F-85A62769335E}" destId="{B18EA62B-C36E-45E4-B8D4-C9784CF6676D}" srcOrd="2" destOrd="0" presId="urn:microsoft.com/office/officeart/2005/8/layout/orgChart1"/>
    <dgm:cxn modelId="{69C677BE-6641-470B-AD3F-0AF618009685}" type="presParOf" srcId="{11D03785-9B98-4417-AF05-14F9DD78EFA2}" destId="{4EBD75A4-3875-4C73-9BF6-C4401978301E}" srcOrd="2" destOrd="0" presId="urn:microsoft.com/office/officeart/2005/8/layout/orgChart1"/>
    <dgm:cxn modelId="{78FA0400-B161-4A1A-B17A-20A983C36375}" type="presParOf" srcId="{11D03785-9B98-4417-AF05-14F9DD78EFA2}" destId="{C2D20BE7-D4F3-4710-AD38-B7DD530453A5}" srcOrd="3" destOrd="0" presId="urn:microsoft.com/office/officeart/2005/8/layout/orgChart1"/>
    <dgm:cxn modelId="{02C0909E-71EA-468D-B90C-0A1F013A88B6}" type="presParOf" srcId="{C2D20BE7-D4F3-4710-AD38-B7DD530453A5}" destId="{B26823BB-FF66-480E-AF57-4135A7BA7FE1}" srcOrd="0" destOrd="0" presId="urn:microsoft.com/office/officeart/2005/8/layout/orgChart1"/>
    <dgm:cxn modelId="{3C3CFFCD-3CD4-4FE6-A9EA-6FD7E6BDF136}" type="presParOf" srcId="{B26823BB-FF66-480E-AF57-4135A7BA7FE1}" destId="{98598BF4-AEBF-4538-BCF2-7E645E08ACF4}" srcOrd="0" destOrd="0" presId="urn:microsoft.com/office/officeart/2005/8/layout/orgChart1"/>
    <dgm:cxn modelId="{022B9D3D-02BF-4B18-AE09-446A7D6A7869}" type="presParOf" srcId="{B26823BB-FF66-480E-AF57-4135A7BA7FE1}" destId="{47D980FC-2156-4DAE-8710-499362121184}" srcOrd="1" destOrd="0" presId="urn:microsoft.com/office/officeart/2005/8/layout/orgChart1"/>
    <dgm:cxn modelId="{BB5A5E70-F689-4506-9225-50CCC73A3FD2}" type="presParOf" srcId="{C2D20BE7-D4F3-4710-AD38-B7DD530453A5}" destId="{8D62235C-ABA1-4DF8-A101-0513F1B8F77F}" srcOrd="1" destOrd="0" presId="urn:microsoft.com/office/officeart/2005/8/layout/orgChart1"/>
    <dgm:cxn modelId="{CECDE211-6F5C-4367-8533-B5AB735C264D}" type="presParOf" srcId="{C2D20BE7-D4F3-4710-AD38-B7DD530453A5}" destId="{BB702503-F85B-4535-B21A-272D763793CB}" srcOrd="2" destOrd="0" presId="urn:microsoft.com/office/officeart/2005/8/layout/orgChart1"/>
    <dgm:cxn modelId="{33C014A5-EF2A-48D5-9586-B843CADA16D8}" type="presParOf" srcId="{11D03785-9B98-4417-AF05-14F9DD78EFA2}" destId="{6D53E029-67B3-48FE-B603-32C6C908572A}" srcOrd="4" destOrd="0" presId="urn:microsoft.com/office/officeart/2005/8/layout/orgChart1"/>
    <dgm:cxn modelId="{C9565486-BC21-4DC9-BBB8-F18F23D44FD8}" type="presParOf" srcId="{11D03785-9B98-4417-AF05-14F9DD78EFA2}" destId="{5B6D3821-D1B5-44E1-9734-E62BB358148A}" srcOrd="5" destOrd="0" presId="urn:microsoft.com/office/officeart/2005/8/layout/orgChart1"/>
    <dgm:cxn modelId="{00294821-6D1A-4811-ACD2-85FDA9649BDC}" type="presParOf" srcId="{5B6D3821-D1B5-44E1-9734-E62BB358148A}" destId="{E254BDEE-2DC4-41A5-97F4-A33110847B59}" srcOrd="0" destOrd="0" presId="urn:microsoft.com/office/officeart/2005/8/layout/orgChart1"/>
    <dgm:cxn modelId="{82FCE1C1-7A5E-493A-A2C5-793A2C03BA90}" type="presParOf" srcId="{E254BDEE-2DC4-41A5-97F4-A33110847B59}" destId="{115E02AB-3890-4BB0-858F-09EE0FABBCD5}" srcOrd="0" destOrd="0" presId="urn:microsoft.com/office/officeart/2005/8/layout/orgChart1"/>
    <dgm:cxn modelId="{470B929A-ACF6-4AF9-9F8D-25AEF02833DF}" type="presParOf" srcId="{E254BDEE-2DC4-41A5-97F4-A33110847B59}" destId="{B21FE2D0-2F69-43EC-B3E7-EE3ABE6319AE}" srcOrd="1" destOrd="0" presId="urn:microsoft.com/office/officeart/2005/8/layout/orgChart1"/>
    <dgm:cxn modelId="{4F33C2C8-98E5-41A8-B7E3-DBC0EFCAFDFB}" type="presParOf" srcId="{5B6D3821-D1B5-44E1-9734-E62BB358148A}" destId="{B3DAAB3A-5284-4A68-805F-4998D975DBD4}" srcOrd="1" destOrd="0" presId="urn:microsoft.com/office/officeart/2005/8/layout/orgChart1"/>
    <dgm:cxn modelId="{9FB5888A-0793-4BD5-9B9E-7B976EA4F09D}" type="presParOf" srcId="{5B6D3821-D1B5-44E1-9734-E62BB358148A}" destId="{DB6162BB-8802-4C2F-8FB8-DA2A6A3B3544}" srcOrd="2" destOrd="0" presId="urn:microsoft.com/office/officeart/2005/8/layout/orgChart1"/>
    <dgm:cxn modelId="{B70C6F0B-877D-416C-B381-3A99C4CB3251}" type="presParOf" srcId="{CD69D229-A653-4ACE-B73E-2263F50B2195}" destId="{7FB1AADC-BB14-48B1-8DC5-B741CC87B999}" srcOrd="2" destOrd="0" presId="urn:microsoft.com/office/officeart/2005/8/layout/orgChart1"/>
    <dgm:cxn modelId="{18B5F8B0-BE7B-4311-9667-B1B2AF466F66}" type="presParOf" srcId="{42E1EE78-4618-4BDE-AC40-16021BCD5B65}" destId="{62C0D7A0-99DD-4774-BC7E-CCCB5775EAE7}" srcOrd="2" destOrd="0" presId="urn:microsoft.com/office/officeart/2005/8/layout/orgChart1"/>
    <dgm:cxn modelId="{C5F4B229-A7CF-41E9-AC0F-ADC1AA1BE39F}" type="presParOf" srcId="{42E1EE78-4618-4BDE-AC40-16021BCD5B65}" destId="{B96C264E-3D28-4719-A2D3-DC070781D761}" srcOrd="3" destOrd="0" presId="urn:microsoft.com/office/officeart/2005/8/layout/orgChart1"/>
    <dgm:cxn modelId="{8956F707-D439-4CA6-AEAB-466BA5548147}" type="presParOf" srcId="{B96C264E-3D28-4719-A2D3-DC070781D761}" destId="{584CB767-D4F2-4E35-A0F7-55E0CDD82C50}" srcOrd="0" destOrd="0" presId="urn:microsoft.com/office/officeart/2005/8/layout/orgChart1"/>
    <dgm:cxn modelId="{8C869362-3157-454F-AB11-6161E38159A0}" type="presParOf" srcId="{584CB767-D4F2-4E35-A0F7-55E0CDD82C50}" destId="{4829D5EA-1C40-4CF9-AF9E-F71D9EE72BC9}" srcOrd="0" destOrd="0" presId="urn:microsoft.com/office/officeart/2005/8/layout/orgChart1"/>
    <dgm:cxn modelId="{4B4E6B91-468B-4A9F-93FC-2F66EF9D73EC}" type="presParOf" srcId="{584CB767-D4F2-4E35-A0F7-55E0CDD82C50}" destId="{C3F33FA5-BA78-481A-A6E8-499ABAFA54F0}" srcOrd="1" destOrd="0" presId="urn:microsoft.com/office/officeart/2005/8/layout/orgChart1"/>
    <dgm:cxn modelId="{83D93F03-8EC1-432F-8FA5-7F642679D1A7}" type="presParOf" srcId="{B96C264E-3D28-4719-A2D3-DC070781D761}" destId="{872B7D75-7D8E-4823-AC27-0F7E9052966E}" srcOrd="1" destOrd="0" presId="urn:microsoft.com/office/officeart/2005/8/layout/orgChart1"/>
    <dgm:cxn modelId="{12A8D589-5D33-4684-A638-B9B1E504475C}" type="presParOf" srcId="{B96C264E-3D28-4719-A2D3-DC070781D761}" destId="{286CEAB8-C664-4FA1-84A4-7A404D4224C6}" srcOrd="2" destOrd="0" presId="urn:microsoft.com/office/officeart/2005/8/layout/orgChart1"/>
    <dgm:cxn modelId="{83DDA87A-751D-4818-A65A-AC1B1626E4BD}" type="presParOf" srcId="{42E1EE78-4618-4BDE-AC40-16021BCD5B65}" destId="{3B528B04-A44D-42E6-A266-5D711FCFF52B}" srcOrd="4" destOrd="0" presId="urn:microsoft.com/office/officeart/2005/8/layout/orgChart1"/>
    <dgm:cxn modelId="{A5C2E195-EF90-410E-B48F-DD44EA07D248}" type="presParOf" srcId="{42E1EE78-4618-4BDE-AC40-16021BCD5B65}" destId="{3B8A2BE2-76B0-4088-BB2F-B8E76D6FFB1E}" srcOrd="5" destOrd="0" presId="urn:microsoft.com/office/officeart/2005/8/layout/orgChart1"/>
    <dgm:cxn modelId="{68B2A717-A210-49BB-B3D2-9830F64C5F4F}" type="presParOf" srcId="{3B8A2BE2-76B0-4088-BB2F-B8E76D6FFB1E}" destId="{51A21012-24FA-487A-8864-406C6731363B}" srcOrd="0" destOrd="0" presId="urn:microsoft.com/office/officeart/2005/8/layout/orgChart1"/>
    <dgm:cxn modelId="{69E0C9A6-1BB4-472B-9B81-CCA2505673DF}" type="presParOf" srcId="{51A21012-24FA-487A-8864-406C6731363B}" destId="{57C26C74-4C91-4AFC-983E-6923D2655614}" srcOrd="0" destOrd="0" presId="urn:microsoft.com/office/officeart/2005/8/layout/orgChart1"/>
    <dgm:cxn modelId="{44BD7C5F-F4DF-437A-B0DF-131A8A3A41EA}" type="presParOf" srcId="{51A21012-24FA-487A-8864-406C6731363B}" destId="{F906DA61-AAA2-4D80-982C-91AC59A79FD2}" srcOrd="1" destOrd="0" presId="urn:microsoft.com/office/officeart/2005/8/layout/orgChart1"/>
    <dgm:cxn modelId="{945B0584-31BA-425A-9D99-2572F001B05B}" type="presParOf" srcId="{3B8A2BE2-76B0-4088-BB2F-B8E76D6FFB1E}" destId="{A3EF4B79-1338-4B78-B0BF-486EDDBC81B2}" srcOrd="1" destOrd="0" presId="urn:microsoft.com/office/officeart/2005/8/layout/orgChart1"/>
    <dgm:cxn modelId="{000B1ABE-E617-4801-A415-19900B9FA4A3}" type="presParOf" srcId="{A3EF4B79-1338-4B78-B0BF-486EDDBC81B2}" destId="{D21D94D2-1FAB-4D59-9B27-A18E406CE807}" srcOrd="0" destOrd="0" presId="urn:microsoft.com/office/officeart/2005/8/layout/orgChart1"/>
    <dgm:cxn modelId="{4D719500-205D-4088-956B-3EDA9178766A}" type="presParOf" srcId="{A3EF4B79-1338-4B78-B0BF-486EDDBC81B2}" destId="{B340BC38-CF36-4B1C-A103-B577721E0F87}" srcOrd="1" destOrd="0" presId="urn:microsoft.com/office/officeart/2005/8/layout/orgChart1"/>
    <dgm:cxn modelId="{80DAC6E6-F9B4-4D22-97BE-E786BD3F0C0A}" type="presParOf" srcId="{B340BC38-CF36-4B1C-A103-B577721E0F87}" destId="{532E8667-0CDD-4DE9-81D9-275A03EAA0BF}" srcOrd="0" destOrd="0" presId="urn:microsoft.com/office/officeart/2005/8/layout/orgChart1"/>
    <dgm:cxn modelId="{5EB575E3-E306-4AEA-A355-6A27E54E6C00}" type="presParOf" srcId="{532E8667-0CDD-4DE9-81D9-275A03EAA0BF}" destId="{C9BB3501-A1EA-4F8A-9015-4CD494B6A07E}" srcOrd="0" destOrd="0" presId="urn:microsoft.com/office/officeart/2005/8/layout/orgChart1"/>
    <dgm:cxn modelId="{77AD41EE-FECB-4025-9014-5DA34179E1ED}" type="presParOf" srcId="{532E8667-0CDD-4DE9-81D9-275A03EAA0BF}" destId="{D03AC95E-9552-4923-AF5A-93041E89155C}" srcOrd="1" destOrd="0" presId="urn:microsoft.com/office/officeart/2005/8/layout/orgChart1"/>
    <dgm:cxn modelId="{7E25D4A8-7B72-4B07-BE12-9E39F226544A}" type="presParOf" srcId="{B340BC38-CF36-4B1C-A103-B577721E0F87}" destId="{2B029F32-B503-40D5-B608-4E0CE21222B2}" srcOrd="1" destOrd="0" presId="urn:microsoft.com/office/officeart/2005/8/layout/orgChart1"/>
    <dgm:cxn modelId="{77F8EBB1-D4F8-4A15-AC2F-488085BAFCFB}" type="presParOf" srcId="{B340BC38-CF36-4B1C-A103-B577721E0F87}" destId="{9A81B504-65CC-42D9-A788-8959E00820ED}" srcOrd="2" destOrd="0" presId="urn:microsoft.com/office/officeart/2005/8/layout/orgChart1"/>
    <dgm:cxn modelId="{0D41615B-BFA1-4F03-9782-3A85260A70F2}" type="presParOf" srcId="{A3EF4B79-1338-4B78-B0BF-486EDDBC81B2}" destId="{379F092D-242F-47F5-8C20-4DE84C9E460C}" srcOrd="2" destOrd="0" presId="urn:microsoft.com/office/officeart/2005/8/layout/orgChart1"/>
    <dgm:cxn modelId="{7979B598-03BB-4670-930A-436A377BB3E9}" type="presParOf" srcId="{A3EF4B79-1338-4B78-B0BF-486EDDBC81B2}" destId="{41B7A2B8-9762-4BD0-A558-F315E38D2779}" srcOrd="3" destOrd="0" presId="urn:microsoft.com/office/officeart/2005/8/layout/orgChart1"/>
    <dgm:cxn modelId="{752ABC3D-A783-4AED-AF08-E6D1BD2BA368}" type="presParOf" srcId="{41B7A2B8-9762-4BD0-A558-F315E38D2779}" destId="{32F7CBCD-1278-4D64-A64C-511C1F96E14F}" srcOrd="0" destOrd="0" presId="urn:microsoft.com/office/officeart/2005/8/layout/orgChart1"/>
    <dgm:cxn modelId="{FF3E0942-74A2-4515-BE4C-D6DE0A6A43C8}" type="presParOf" srcId="{32F7CBCD-1278-4D64-A64C-511C1F96E14F}" destId="{619A500A-7CC8-4645-A0E3-60FBC33F350C}" srcOrd="0" destOrd="0" presId="urn:microsoft.com/office/officeart/2005/8/layout/orgChart1"/>
    <dgm:cxn modelId="{E3205601-ECC3-4CE3-AEC6-9F589480EA22}" type="presParOf" srcId="{32F7CBCD-1278-4D64-A64C-511C1F96E14F}" destId="{D08F09EF-1353-4D7E-8065-3B718CAD2D1D}" srcOrd="1" destOrd="0" presId="urn:microsoft.com/office/officeart/2005/8/layout/orgChart1"/>
    <dgm:cxn modelId="{7A660F4C-69EE-4F37-A903-1B65A8B31C39}" type="presParOf" srcId="{41B7A2B8-9762-4BD0-A558-F315E38D2779}" destId="{2A42EA50-4CB1-4A0D-869C-9F502D0B6186}" srcOrd="1" destOrd="0" presId="urn:microsoft.com/office/officeart/2005/8/layout/orgChart1"/>
    <dgm:cxn modelId="{6F854509-FD65-43B4-8751-B45B20F68486}" type="presParOf" srcId="{41B7A2B8-9762-4BD0-A558-F315E38D2779}" destId="{E4DC6A1F-99E0-4E8F-995E-8FC72F9F2575}" srcOrd="2" destOrd="0" presId="urn:microsoft.com/office/officeart/2005/8/layout/orgChart1"/>
    <dgm:cxn modelId="{69ADFD4D-5035-489F-B474-B7818B20E38F}" type="presParOf" srcId="{A3EF4B79-1338-4B78-B0BF-486EDDBC81B2}" destId="{E3A827AB-EDA5-4EFB-ADB7-AA1E883DFA91}" srcOrd="4" destOrd="0" presId="urn:microsoft.com/office/officeart/2005/8/layout/orgChart1"/>
    <dgm:cxn modelId="{6135476B-62BB-466A-BCA2-4A35199B938E}" type="presParOf" srcId="{A3EF4B79-1338-4B78-B0BF-486EDDBC81B2}" destId="{0484A0FB-5FA8-4571-9924-689A3F97F99B}" srcOrd="5" destOrd="0" presId="urn:microsoft.com/office/officeart/2005/8/layout/orgChart1"/>
    <dgm:cxn modelId="{3C9C6EB1-DCC0-4AB1-8F28-0E7951CC70DE}" type="presParOf" srcId="{0484A0FB-5FA8-4571-9924-689A3F97F99B}" destId="{B5749AC5-F3B8-4AC4-936F-9E64D9DCDF69}" srcOrd="0" destOrd="0" presId="urn:microsoft.com/office/officeart/2005/8/layout/orgChart1"/>
    <dgm:cxn modelId="{9BC85BB7-BBFA-4DFE-8E1F-31957A816946}" type="presParOf" srcId="{B5749AC5-F3B8-4AC4-936F-9E64D9DCDF69}" destId="{E41273BA-B89A-4BB4-849B-CBA50AEAB2CA}" srcOrd="0" destOrd="0" presId="urn:microsoft.com/office/officeart/2005/8/layout/orgChart1"/>
    <dgm:cxn modelId="{8B6066FB-0B6A-447B-85C9-A7BBEBBED0E3}" type="presParOf" srcId="{B5749AC5-F3B8-4AC4-936F-9E64D9DCDF69}" destId="{820C58F1-4D08-404F-9F2F-23C6C3D10A8B}" srcOrd="1" destOrd="0" presId="urn:microsoft.com/office/officeart/2005/8/layout/orgChart1"/>
    <dgm:cxn modelId="{26E2070D-26E5-41C4-A1BB-0BAD2D2690A3}" type="presParOf" srcId="{0484A0FB-5FA8-4571-9924-689A3F97F99B}" destId="{BEE92C33-C6BA-46C4-89DA-5A891A5B66D4}" srcOrd="1" destOrd="0" presId="urn:microsoft.com/office/officeart/2005/8/layout/orgChart1"/>
    <dgm:cxn modelId="{DC71CE23-16E1-46E8-9EB6-107639298133}" type="presParOf" srcId="{0484A0FB-5FA8-4571-9924-689A3F97F99B}" destId="{69B19A09-B0A7-4C30-9B2D-37D9BCE731CC}" srcOrd="2" destOrd="0" presId="urn:microsoft.com/office/officeart/2005/8/layout/orgChart1"/>
    <dgm:cxn modelId="{8A37CC78-E2A6-4F0C-9C83-FDE0CACC4DE4}" type="presParOf" srcId="{3B8A2BE2-76B0-4088-BB2F-B8E76D6FFB1E}" destId="{ED2A17E3-A43A-4871-9C9E-209F3DD47586}" srcOrd="2" destOrd="0" presId="urn:microsoft.com/office/officeart/2005/8/layout/orgChart1"/>
    <dgm:cxn modelId="{06FDE3AC-01AD-4F4A-BB70-DA0AD22F54A7}" type="presParOf" srcId="{AF0E4EE2-D05B-4BE5-9E5D-C82956AAAE6D}" destId="{79927595-00EC-4F8E-B4DB-288BF188BEDA}" srcOrd="2" destOrd="0" presId="urn:microsoft.com/office/officeart/2005/8/layout/orgChart1"/>
    <dgm:cxn modelId="{7E0CB4EB-7D82-4F95-AE2D-363378C2E3DA}" type="presParOf" srcId="{79927595-00EC-4F8E-B4DB-288BF188BEDA}" destId="{80898BB2-0B75-415F-81B2-576CE3C96670}" srcOrd="0" destOrd="0" presId="urn:microsoft.com/office/officeart/2005/8/layout/orgChart1"/>
    <dgm:cxn modelId="{EC765717-619E-44F8-84EC-D0A826160E9A}" type="presParOf" srcId="{79927595-00EC-4F8E-B4DB-288BF188BEDA}" destId="{34D62157-A425-4B33-82B2-4B277ACE8FE7}" srcOrd="1" destOrd="0" presId="urn:microsoft.com/office/officeart/2005/8/layout/orgChart1"/>
    <dgm:cxn modelId="{90DEC138-9073-4F8D-A5DF-3C7F23EEAD95}" type="presParOf" srcId="{34D62157-A425-4B33-82B2-4B277ACE8FE7}" destId="{C305AC3A-7D8B-4C7C-89FF-534247A33051}" srcOrd="0" destOrd="0" presId="urn:microsoft.com/office/officeart/2005/8/layout/orgChart1"/>
    <dgm:cxn modelId="{73405B4B-795E-4F70-B4FF-082E0C05DC6D}" type="presParOf" srcId="{C305AC3A-7D8B-4C7C-89FF-534247A33051}" destId="{72A073F9-984F-4D15-8360-947258E2968B}" srcOrd="0" destOrd="0" presId="urn:microsoft.com/office/officeart/2005/8/layout/orgChart1"/>
    <dgm:cxn modelId="{BD08C2E3-C1B1-4AEB-AA17-7950EC5AF7EF}" type="presParOf" srcId="{C305AC3A-7D8B-4C7C-89FF-534247A33051}" destId="{A051970E-C5F6-47CE-A709-D3F25590C46B}" srcOrd="1" destOrd="0" presId="urn:microsoft.com/office/officeart/2005/8/layout/orgChart1"/>
    <dgm:cxn modelId="{7283F480-33BE-4A76-BC9F-69F31E437FD9}" type="presParOf" srcId="{34D62157-A425-4B33-82B2-4B277ACE8FE7}" destId="{0031BF14-C1C9-49B8-BF20-EAC1D980EA36}" srcOrd="1" destOrd="0" presId="urn:microsoft.com/office/officeart/2005/8/layout/orgChart1"/>
    <dgm:cxn modelId="{6302E4AA-A286-4708-9937-2B1C373B84AC}" type="presParOf" srcId="{34D62157-A425-4B33-82B2-4B277ACE8FE7}" destId="{1F485A70-20D7-47F7-96E9-7CAEBC3CE475}" srcOrd="2" destOrd="0" presId="urn:microsoft.com/office/officeart/2005/8/layout/orgChart1"/>
    <dgm:cxn modelId="{23E54342-794C-4D9E-8492-0718F94AB2A1}" type="presParOf" srcId="{79927595-00EC-4F8E-B4DB-288BF188BEDA}" destId="{A0A67BBF-DC83-46A1-804A-62ADB7A5954B}" srcOrd="2" destOrd="0" presId="urn:microsoft.com/office/officeart/2005/8/layout/orgChart1"/>
    <dgm:cxn modelId="{52239404-19F9-4D15-AC9A-796E96895316}" type="presParOf" srcId="{79927595-00EC-4F8E-B4DB-288BF188BEDA}" destId="{0184996C-6050-4727-AD3F-88EBDEB65569}" srcOrd="3" destOrd="0" presId="urn:microsoft.com/office/officeart/2005/8/layout/orgChart1"/>
    <dgm:cxn modelId="{E82A7934-9E84-4254-92C2-55AB81B98EE1}" type="presParOf" srcId="{0184996C-6050-4727-AD3F-88EBDEB65569}" destId="{7C9F4092-CFDE-4D08-93F8-BCA221CF5006}" srcOrd="0" destOrd="0" presId="urn:microsoft.com/office/officeart/2005/8/layout/orgChart1"/>
    <dgm:cxn modelId="{8DDD1AB5-7B8A-425F-AEF5-0FB32141A328}" type="presParOf" srcId="{7C9F4092-CFDE-4D08-93F8-BCA221CF5006}" destId="{9E80ABB1-A51A-46E1-9492-866154550538}" srcOrd="0" destOrd="0" presId="urn:microsoft.com/office/officeart/2005/8/layout/orgChart1"/>
    <dgm:cxn modelId="{DB1C71B4-83EB-47F5-A7AB-7123D6FCF4D5}" type="presParOf" srcId="{7C9F4092-CFDE-4D08-93F8-BCA221CF5006}" destId="{CE8B8AF1-D2FB-4BFE-BE08-A428D23333C5}" srcOrd="1" destOrd="0" presId="urn:microsoft.com/office/officeart/2005/8/layout/orgChart1"/>
    <dgm:cxn modelId="{01F65422-DF93-4CD8-87EE-052D01A0BFC3}" type="presParOf" srcId="{0184996C-6050-4727-AD3F-88EBDEB65569}" destId="{91896F64-8406-48BE-B9E4-51D6EB664E1F}" srcOrd="1" destOrd="0" presId="urn:microsoft.com/office/officeart/2005/8/layout/orgChart1"/>
    <dgm:cxn modelId="{0AFEC09D-B705-44C8-B9F7-697CC7E8D0CB}" type="presParOf" srcId="{0184996C-6050-4727-AD3F-88EBDEB65569}" destId="{47576922-D92A-479F-BD13-9C8F74741D8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0A67BBF-DC83-46A1-804A-62ADB7A5954B}">
      <dsp:nvSpPr>
        <dsp:cNvPr id="0" name=""/>
        <dsp:cNvSpPr/>
      </dsp:nvSpPr>
      <dsp:spPr>
        <a:xfrm>
          <a:off x="3352803" y="644922"/>
          <a:ext cx="601262" cy="667150"/>
        </a:xfrm>
        <a:custGeom>
          <a:avLst/>
          <a:gdLst/>
          <a:ahLst/>
          <a:cxnLst/>
          <a:rect l="0" t="0" r="0" b="0"/>
          <a:pathLst>
            <a:path>
              <a:moveTo>
                <a:pt x="601262" y="0"/>
              </a:moveTo>
              <a:lnTo>
                <a:pt x="0" y="667150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898BB2-0B75-415F-81B2-576CE3C96670}">
      <dsp:nvSpPr>
        <dsp:cNvPr id="0" name=""/>
        <dsp:cNvSpPr/>
      </dsp:nvSpPr>
      <dsp:spPr>
        <a:xfrm>
          <a:off x="2929891" y="644922"/>
          <a:ext cx="1024173" cy="313939"/>
        </a:xfrm>
        <a:custGeom>
          <a:avLst/>
          <a:gdLst/>
          <a:ahLst/>
          <a:cxnLst/>
          <a:rect l="0" t="0" r="0" b="0"/>
          <a:pathLst>
            <a:path>
              <a:moveTo>
                <a:pt x="1024173" y="0"/>
              </a:moveTo>
              <a:lnTo>
                <a:pt x="1024173" y="313939"/>
              </a:lnTo>
              <a:lnTo>
                <a:pt x="0" y="3139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A827AB-EDA5-4EFB-ADB7-AA1E883DFA91}">
      <dsp:nvSpPr>
        <dsp:cNvPr id="0" name=""/>
        <dsp:cNvSpPr/>
      </dsp:nvSpPr>
      <dsp:spPr>
        <a:xfrm>
          <a:off x="4995624" y="2470864"/>
          <a:ext cx="192881" cy="24174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17445"/>
              </a:lnTo>
              <a:lnTo>
                <a:pt x="192881" y="241744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9F092D-242F-47F5-8C20-4DE84C9E460C}">
      <dsp:nvSpPr>
        <dsp:cNvPr id="0" name=""/>
        <dsp:cNvSpPr/>
      </dsp:nvSpPr>
      <dsp:spPr>
        <a:xfrm>
          <a:off x="4995624" y="2470864"/>
          <a:ext cx="192881" cy="15044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4473"/>
              </a:lnTo>
              <a:lnTo>
                <a:pt x="192881" y="15044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1D94D2-1FAB-4D59-9B27-A18E406CE807}">
      <dsp:nvSpPr>
        <dsp:cNvPr id="0" name=""/>
        <dsp:cNvSpPr/>
      </dsp:nvSpPr>
      <dsp:spPr>
        <a:xfrm>
          <a:off x="4995624" y="2470864"/>
          <a:ext cx="192881" cy="5915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1502"/>
              </a:lnTo>
              <a:lnTo>
                <a:pt x="192881" y="59150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528B04-A44D-42E6-A266-5D711FCFF52B}">
      <dsp:nvSpPr>
        <dsp:cNvPr id="0" name=""/>
        <dsp:cNvSpPr/>
      </dsp:nvSpPr>
      <dsp:spPr>
        <a:xfrm>
          <a:off x="3954065" y="644922"/>
          <a:ext cx="1555908" cy="11830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7988"/>
              </a:lnTo>
              <a:lnTo>
                <a:pt x="1555908" y="1047988"/>
              </a:lnTo>
              <a:lnTo>
                <a:pt x="1555908" y="11830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C0D7A0-99DD-4774-BC7E-CCCB5775EAE7}">
      <dsp:nvSpPr>
        <dsp:cNvPr id="0" name=""/>
        <dsp:cNvSpPr/>
      </dsp:nvSpPr>
      <dsp:spPr>
        <a:xfrm>
          <a:off x="3908345" y="644922"/>
          <a:ext cx="91440" cy="118300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830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53E029-67B3-48FE-B603-32C6C908572A}">
      <dsp:nvSpPr>
        <dsp:cNvPr id="0" name=""/>
        <dsp:cNvSpPr/>
      </dsp:nvSpPr>
      <dsp:spPr>
        <a:xfrm>
          <a:off x="1883806" y="2470864"/>
          <a:ext cx="192881" cy="24174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17445"/>
              </a:lnTo>
              <a:lnTo>
                <a:pt x="192881" y="241744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BD75A4-3875-4C73-9BF6-C4401978301E}">
      <dsp:nvSpPr>
        <dsp:cNvPr id="0" name=""/>
        <dsp:cNvSpPr/>
      </dsp:nvSpPr>
      <dsp:spPr>
        <a:xfrm>
          <a:off x="1883806" y="2470864"/>
          <a:ext cx="192881" cy="15044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4473"/>
              </a:lnTo>
              <a:lnTo>
                <a:pt x="192881" y="15044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C15654-1660-4C26-AFA2-16A34E13D5C2}">
      <dsp:nvSpPr>
        <dsp:cNvPr id="0" name=""/>
        <dsp:cNvSpPr/>
      </dsp:nvSpPr>
      <dsp:spPr>
        <a:xfrm>
          <a:off x="1883806" y="2470864"/>
          <a:ext cx="192881" cy="5915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1502"/>
              </a:lnTo>
              <a:lnTo>
                <a:pt x="192881" y="59150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360FA5-EDDF-43AB-B8BE-6D3BB45DD1DC}">
      <dsp:nvSpPr>
        <dsp:cNvPr id="0" name=""/>
        <dsp:cNvSpPr/>
      </dsp:nvSpPr>
      <dsp:spPr>
        <a:xfrm>
          <a:off x="2398156" y="644922"/>
          <a:ext cx="1555908" cy="1183004"/>
        </a:xfrm>
        <a:custGeom>
          <a:avLst/>
          <a:gdLst/>
          <a:ahLst/>
          <a:cxnLst/>
          <a:rect l="0" t="0" r="0" b="0"/>
          <a:pathLst>
            <a:path>
              <a:moveTo>
                <a:pt x="1555908" y="0"/>
              </a:moveTo>
              <a:lnTo>
                <a:pt x="1555908" y="1047988"/>
              </a:lnTo>
              <a:lnTo>
                <a:pt x="0" y="1047988"/>
              </a:lnTo>
              <a:lnTo>
                <a:pt x="0" y="11830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22B9C2-B965-40B6-B55C-2DB65176FA2B}">
      <dsp:nvSpPr>
        <dsp:cNvPr id="0" name=""/>
        <dsp:cNvSpPr/>
      </dsp:nvSpPr>
      <dsp:spPr>
        <a:xfrm>
          <a:off x="3311128" y="1984"/>
          <a:ext cx="1285875" cy="6429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rgbClr val="000000">
              <a:alpha val="53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Lucida Sans" pitchFamily="34" charset="0"/>
            </a:rPr>
            <a:t>Office of Vice Chancellor</a:t>
          </a:r>
          <a:endParaRPr lang="en-US" sz="1400" kern="1200" dirty="0">
            <a:solidFill>
              <a:schemeClr val="tx1"/>
            </a:solidFill>
            <a:latin typeface="Lucida Sans" pitchFamily="34" charset="0"/>
          </a:endParaRPr>
        </a:p>
      </dsp:txBody>
      <dsp:txXfrm>
        <a:off x="3311128" y="1984"/>
        <a:ext cx="1285875" cy="642937"/>
      </dsp:txXfrm>
    </dsp:sp>
    <dsp:sp modelId="{7852EE58-078A-447B-9C0B-8AF2640E671D}">
      <dsp:nvSpPr>
        <dsp:cNvPr id="0" name=""/>
        <dsp:cNvSpPr/>
      </dsp:nvSpPr>
      <dsp:spPr>
        <a:xfrm>
          <a:off x="1755219" y="1827927"/>
          <a:ext cx="1285875" cy="6429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rgbClr val="000000">
              <a:alpha val="53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Lucida Sans" pitchFamily="34" charset="0"/>
            </a:rPr>
            <a:t>General Administrator</a:t>
          </a:r>
          <a:endParaRPr lang="en-US" sz="1400" kern="1200" dirty="0">
            <a:solidFill>
              <a:schemeClr val="tx1"/>
            </a:solidFill>
            <a:latin typeface="Lucida Sans" pitchFamily="34" charset="0"/>
          </a:endParaRPr>
        </a:p>
      </dsp:txBody>
      <dsp:txXfrm>
        <a:off x="1755219" y="1827927"/>
        <a:ext cx="1285875" cy="642937"/>
      </dsp:txXfrm>
    </dsp:sp>
    <dsp:sp modelId="{2C38A2DF-1B4D-4006-9C42-8747D646E7AE}">
      <dsp:nvSpPr>
        <dsp:cNvPr id="0" name=""/>
        <dsp:cNvSpPr/>
      </dsp:nvSpPr>
      <dsp:spPr>
        <a:xfrm>
          <a:off x="2076688" y="2740898"/>
          <a:ext cx="1285875" cy="6429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rgbClr val="000000">
              <a:alpha val="53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Lucida Sans" pitchFamily="34" charset="0"/>
            </a:rPr>
            <a:t>Data Clerk 1</a:t>
          </a:r>
          <a:endParaRPr lang="en-US" sz="1400" kern="1200" dirty="0">
            <a:solidFill>
              <a:schemeClr val="tx1"/>
            </a:solidFill>
            <a:latin typeface="Lucida Sans" pitchFamily="34" charset="0"/>
          </a:endParaRPr>
        </a:p>
      </dsp:txBody>
      <dsp:txXfrm>
        <a:off x="2076688" y="2740898"/>
        <a:ext cx="1285875" cy="642937"/>
      </dsp:txXfrm>
    </dsp:sp>
    <dsp:sp modelId="{98598BF4-AEBF-4538-BCF2-7E645E08ACF4}">
      <dsp:nvSpPr>
        <dsp:cNvPr id="0" name=""/>
        <dsp:cNvSpPr/>
      </dsp:nvSpPr>
      <dsp:spPr>
        <a:xfrm>
          <a:off x="2076688" y="3653869"/>
          <a:ext cx="1285875" cy="6429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rgbClr val="000000">
              <a:alpha val="53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Lucida Sans" pitchFamily="34" charset="0"/>
            </a:rPr>
            <a:t>Data Clerk 2</a:t>
          </a:r>
          <a:endParaRPr lang="en-US" sz="1400" kern="1200" dirty="0">
            <a:solidFill>
              <a:schemeClr val="tx1"/>
            </a:solidFill>
            <a:latin typeface="Lucida Sans" pitchFamily="34" charset="0"/>
          </a:endParaRPr>
        </a:p>
      </dsp:txBody>
      <dsp:txXfrm>
        <a:off x="2076688" y="3653869"/>
        <a:ext cx="1285875" cy="642937"/>
      </dsp:txXfrm>
    </dsp:sp>
    <dsp:sp modelId="{115E02AB-3890-4BB0-858F-09EE0FABBCD5}">
      <dsp:nvSpPr>
        <dsp:cNvPr id="0" name=""/>
        <dsp:cNvSpPr/>
      </dsp:nvSpPr>
      <dsp:spPr>
        <a:xfrm>
          <a:off x="2076688" y="4566840"/>
          <a:ext cx="1285875" cy="6429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rgbClr val="000000">
              <a:alpha val="53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Lucida Sans" pitchFamily="34" charset="0"/>
            </a:rPr>
            <a:t>Data Clerk 3</a:t>
          </a:r>
          <a:endParaRPr lang="en-US" sz="1400" kern="1200" dirty="0">
            <a:solidFill>
              <a:schemeClr val="tx1"/>
            </a:solidFill>
            <a:latin typeface="Lucida Sans" pitchFamily="34" charset="0"/>
          </a:endParaRPr>
        </a:p>
      </dsp:txBody>
      <dsp:txXfrm>
        <a:off x="2076688" y="4566840"/>
        <a:ext cx="1285875" cy="642937"/>
      </dsp:txXfrm>
    </dsp:sp>
    <dsp:sp modelId="{4829D5EA-1C40-4CF9-AF9E-F71D9EE72BC9}">
      <dsp:nvSpPr>
        <dsp:cNvPr id="0" name=""/>
        <dsp:cNvSpPr/>
      </dsp:nvSpPr>
      <dsp:spPr>
        <a:xfrm>
          <a:off x="3311128" y="1827927"/>
          <a:ext cx="1285875" cy="6429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rgbClr val="000000">
              <a:alpha val="53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Lucida Sans" pitchFamily="34" charset="0"/>
            </a:rPr>
            <a:t>Secretarial Department</a:t>
          </a:r>
          <a:endParaRPr lang="en-US" sz="1400" kern="1200" dirty="0">
            <a:solidFill>
              <a:schemeClr val="tx1"/>
            </a:solidFill>
            <a:latin typeface="Lucida Sans" pitchFamily="34" charset="0"/>
          </a:endParaRPr>
        </a:p>
      </dsp:txBody>
      <dsp:txXfrm>
        <a:off x="3311128" y="1827927"/>
        <a:ext cx="1285875" cy="642937"/>
      </dsp:txXfrm>
    </dsp:sp>
    <dsp:sp modelId="{57C26C74-4C91-4AFC-983E-6923D2655614}">
      <dsp:nvSpPr>
        <dsp:cNvPr id="0" name=""/>
        <dsp:cNvSpPr/>
      </dsp:nvSpPr>
      <dsp:spPr>
        <a:xfrm>
          <a:off x="4867036" y="1827927"/>
          <a:ext cx="1285875" cy="6429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rgbClr val="000000">
              <a:alpha val="53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Lucida Sans" pitchFamily="34" charset="0"/>
            </a:rPr>
            <a:t>Graduate Survey Administrator</a:t>
          </a:r>
          <a:endParaRPr lang="en-US" sz="1400" kern="1200" dirty="0">
            <a:solidFill>
              <a:schemeClr val="tx1"/>
            </a:solidFill>
            <a:latin typeface="Lucida Sans" pitchFamily="34" charset="0"/>
          </a:endParaRPr>
        </a:p>
      </dsp:txBody>
      <dsp:txXfrm>
        <a:off x="4867036" y="1827927"/>
        <a:ext cx="1285875" cy="642937"/>
      </dsp:txXfrm>
    </dsp:sp>
    <dsp:sp modelId="{C9BB3501-A1EA-4F8A-9015-4CD494B6A07E}">
      <dsp:nvSpPr>
        <dsp:cNvPr id="0" name=""/>
        <dsp:cNvSpPr/>
      </dsp:nvSpPr>
      <dsp:spPr>
        <a:xfrm>
          <a:off x="5188505" y="2740898"/>
          <a:ext cx="1285875" cy="6429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rgbClr val="000000">
              <a:alpha val="53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Lucida Sans" pitchFamily="34" charset="0"/>
            </a:rPr>
            <a:t>Data Analyst 1</a:t>
          </a:r>
          <a:endParaRPr lang="en-US" sz="1400" kern="1200" dirty="0">
            <a:solidFill>
              <a:schemeClr val="tx1"/>
            </a:solidFill>
            <a:latin typeface="Lucida Sans" pitchFamily="34" charset="0"/>
          </a:endParaRPr>
        </a:p>
      </dsp:txBody>
      <dsp:txXfrm>
        <a:off x="5188505" y="2740898"/>
        <a:ext cx="1285875" cy="642937"/>
      </dsp:txXfrm>
    </dsp:sp>
    <dsp:sp modelId="{619A500A-7CC8-4645-A0E3-60FBC33F350C}">
      <dsp:nvSpPr>
        <dsp:cNvPr id="0" name=""/>
        <dsp:cNvSpPr/>
      </dsp:nvSpPr>
      <dsp:spPr>
        <a:xfrm>
          <a:off x="5188505" y="3653869"/>
          <a:ext cx="1285875" cy="6429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rgbClr val="000000">
              <a:alpha val="53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Lucida Sans" pitchFamily="34" charset="0"/>
            </a:rPr>
            <a:t>Data Analyst 2</a:t>
          </a:r>
          <a:endParaRPr lang="en-US" sz="1400" kern="1200" dirty="0">
            <a:solidFill>
              <a:schemeClr val="tx1"/>
            </a:solidFill>
            <a:latin typeface="Lucida Sans" pitchFamily="34" charset="0"/>
          </a:endParaRPr>
        </a:p>
      </dsp:txBody>
      <dsp:txXfrm>
        <a:off x="5188505" y="3653869"/>
        <a:ext cx="1285875" cy="642937"/>
      </dsp:txXfrm>
    </dsp:sp>
    <dsp:sp modelId="{E41273BA-B89A-4BB4-849B-CBA50AEAB2CA}">
      <dsp:nvSpPr>
        <dsp:cNvPr id="0" name=""/>
        <dsp:cNvSpPr/>
      </dsp:nvSpPr>
      <dsp:spPr>
        <a:xfrm>
          <a:off x="5188505" y="4566840"/>
          <a:ext cx="1285875" cy="6429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rgbClr val="000000">
              <a:alpha val="53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Lucida Sans" pitchFamily="34" charset="0"/>
            </a:rPr>
            <a:t>Data Analyst 3</a:t>
          </a:r>
          <a:endParaRPr lang="en-US" sz="1400" kern="1200" dirty="0">
            <a:solidFill>
              <a:schemeClr val="tx1"/>
            </a:solidFill>
            <a:latin typeface="Lucida Sans" pitchFamily="34" charset="0"/>
          </a:endParaRPr>
        </a:p>
      </dsp:txBody>
      <dsp:txXfrm>
        <a:off x="5188505" y="4566840"/>
        <a:ext cx="1285875" cy="642937"/>
      </dsp:txXfrm>
    </dsp:sp>
    <dsp:sp modelId="{72A073F9-984F-4D15-8360-947258E2968B}">
      <dsp:nvSpPr>
        <dsp:cNvPr id="0" name=""/>
        <dsp:cNvSpPr/>
      </dsp:nvSpPr>
      <dsp:spPr>
        <a:xfrm>
          <a:off x="1644016" y="637393"/>
          <a:ext cx="1285875" cy="6429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rgbClr val="000000">
              <a:alpha val="53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Lucida Sans" pitchFamily="34" charset="0"/>
            </a:rPr>
            <a:t>Alumni Board</a:t>
          </a:r>
          <a:endParaRPr lang="en-US" sz="1400" kern="1200" dirty="0">
            <a:solidFill>
              <a:schemeClr val="tx1"/>
            </a:solidFill>
            <a:latin typeface="Lucida Sans" pitchFamily="34" charset="0"/>
          </a:endParaRPr>
        </a:p>
      </dsp:txBody>
      <dsp:txXfrm>
        <a:off x="1644016" y="637393"/>
        <a:ext cx="1285875" cy="642937"/>
      </dsp:txXfrm>
    </dsp:sp>
    <dsp:sp modelId="{9E80ABB1-A51A-46E1-9492-866154550538}">
      <dsp:nvSpPr>
        <dsp:cNvPr id="0" name=""/>
        <dsp:cNvSpPr/>
      </dsp:nvSpPr>
      <dsp:spPr>
        <a:xfrm>
          <a:off x="3352803" y="990603"/>
          <a:ext cx="1450325" cy="6429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50800" dir="5400000" algn="ctr" rotWithShape="0">
            <a:srgbClr val="000000">
              <a:alpha val="53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  <a:latin typeface="Lucida Sans" pitchFamily="34" charset="0"/>
            </a:rPr>
            <a:t>Director</a:t>
          </a:r>
        </a:p>
      </dsp:txBody>
      <dsp:txXfrm>
        <a:off x="3352803" y="990603"/>
        <a:ext cx="1450325" cy="6429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64FFE-A416-41CB-A492-2486B77173F5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A75D2-34F4-48F4-87E9-E0D49E63C0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9E8B24E-623D-45C9-94EF-44EC61E6A3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E8B24E-623D-45C9-94EF-44EC61E6A352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E8B24E-623D-45C9-94EF-44EC61E6A352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Untitled-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4936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781800" y="6381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61E1E-0252-4265-9CC6-EE210E925A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81750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KU Tracer Study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1CFDE-B849-4919-AA60-D44D4A169EA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81750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KU Tracer Study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0D356-5502-4444-B3E7-C8101C27F73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81750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KU Tracer Study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D90B2-873A-4563-9CC0-2B68825CBF3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81750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KU Tracer Study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22C5B-6924-44D7-A91E-A513D76F58D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22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D6626-F464-4CFC-87D5-06E7108C3D6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D7B8F-AE2B-4715-B582-2297A12E8466}" type="datetime1">
              <a:rPr lang="en-GB" smtClean="0"/>
              <a:pPr>
                <a:defRPr/>
              </a:pPr>
              <a:t>21/10/2012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A60AE-0BA7-40A5-A588-E51BF1E73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84784-F711-4778-A02F-ACCA89000449}" type="datetime1">
              <a:rPr lang="en-GB" smtClean="0"/>
              <a:pPr>
                <a:defRPr/>
              </a:pPr>
              <a:t>21/10/2012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C1650-37A7-4A2A-9D02-BBF8B64A46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C69CC-F2BA-403D-A27D-32FA7C8BD4CF}" type="datetime1">
              <a:rPr lang="en-GB" smtClean="0"/>
              <a:pPr>
                <a:defRPr/>
              </a:pPr>
              <a:t>21/10/2012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50FB1-4833-4343-8F05-ED6C56C5AE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C48E3-F1BE-4DFB-9F0B-B6127D6859B9}" type="datetime1">
              <a:rPr lang="en-GB" smtClean="0"/>
              <a:pPr>
                <a:defRPr/>
              </a:pPr>
              <a:t>21/10/2012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0CE75-9DA3-4763-870A-66D21E9C34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00BF5-00BF-44CD-8D29-56C2BF0DD0DC}" type="datetime1">
              <a:rPr lang="en-GB" smtClean="0"/>
              <a:pPr>
                <a:defRPr/>
              </a:pPr>
              <a:t>21/10/2012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KU Tracer Study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11886-B766-424C-89E5-686E26B693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06FD359-2C17-496F-AE8C-E068925F3E1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26AB2-7DCB-4AF5-B507-4E9418F11DE3}" type="datetime1">
              <a:rPr lang="en-GB" smtClean="0"/>
              <a:pPr>
                <a:defRPr/>
              </a:pPr>
              <a:t>21/10/2012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KU Tracer Study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27F13-3AF6-4FDB-A35A-2764987A54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FDD59-1D4C-4F29-95E4-257EA9390FA3}" type="datetime1">
              <a:rPr lang="en-GB" smtClean="0"/>
              <a:pPr>
                <a:defRPr/>
              </a:pPr>
              <a:t>21/10/2012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KU Tracer Study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0017C-2E38-4ADE-9B1E-7A5BDD7DB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A95A5-DC66-4294-BFF7-2D73FC768B1B}" type="datetime1">
              <a:rPr lang="en-GB" smtClean="0"/>
              <a:pPr>
                <a:defRPr/>
              </a:pPr>
              <a:t>21/10/2012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KU Tracer Study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C9ADF-6BFE-4679-86C8-A10B495C07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D2F3E-44C5-4A6F-9FF1-CEC7619EC055}" type="datetime1">
              <a:rPr lang="en-GB" smtClean="0"/>
              <a:pPr>
                <a:defRPr/>
              </a:pPr>
              <a:t>21/10/2012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KU Tracer Study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CC2E2-6C5D-4655-B40F-163074D9C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E8FF0-011A-4486-82F7-FA5C791E4FB6}" type="datetime1">
              <a:rPr lang="en-GB" smtClean="0"/>
              <a:pPr>
                <a:defRPr/>
              </a:pPr>
              <a:t>21/10/2012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C95A8-EC75-4CF3-AA21-2D3F48A22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E3AB3-0F31-4987-B711-248C92D6E1DB}" type="datetime1">
              <a:rPr lang="en-GB" smtClean="0"/>
              <a:pPr>
                <a:defRPr/>
              </a:pPr>
              <a:t>21/10/2012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F05DA-C93D-460C-8D85-C4DA76F99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A20F6-E2B7-4F3D-884F-33306F68C8B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E486B-D922-456C-A480-7D2DACB0DB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613BD-585A-4752-9C75-EB754B1171F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A6F30-7576-4867-AE82-5DA28DBA0BB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81750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KU Tracer Study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EA425-1969-4761-B738-82147B7AC5D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81750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KU Tracer Study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D3E33-6B93-4170-B983-5A82FFF82DD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81750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KU Tracer Study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D9917-4D43-410E-89A5-E5420DAB4B6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06FD359-2C17-496F-AE8C-E068925F3E1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31" name="Picture 5" descr="Untitled-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52400"/>
            <a:ext cx="95539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 descr="kulogo6C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5943600"/>
            <a:ext cx="762000" cy="652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 userDrawn="1"/>
        </p:nvSpPr>
        <p:spPr>
          <a:xfrm>
            <a:off x="0" y="6553201"/>
            <a:ext cx="1143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www.ku.ac.ke</a:t>
            </a:r>
            <a:endParaRPr lang="en-US" sz="1000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811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</p:sldLayoutIdLst>
  <p:transition advClick="0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8D01B0B-5A9A-4787-B490-51EEDF04AD74}" type="datetime1">
              <a:rPr lang="en-GB" smtClean="0"/>
              <a:pPr>
                <a:defRPr/>
              </a:pPr>
              <a:t>21/10/2012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CFC950C-AAFD-4FDB-B919-9DFE2D4174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obandojoy@yahoo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shisanya@yahoo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etd-library.ku.ac.ke/limesurvey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295400"/>
            <a:ext cx="8077200" cy="1698625"/>
          </a:xfrm>
        </p:spPr>
        <p:txBody>
          <a:bodyPr/>
          <a:lstStyle/>
          <a:p>
            <a:pPr eaLnBrk="1" hangingPunct="1"/>
            <a:r>
              <a:rPr lang="en-GB" sz="3600" dirty="0" smtClean="0">
                <a:latin typeface="Lucida Sans" pitchFamily="34" charset="0"/>
              </a:rPr>
              <a:t>Institutionalizing Tracer Studies in Higher Education Institutions in Africa: The Experience of Kenyatta University</a:t>
            </a:r>
            <a:endParaRPr lang="en-GB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961E1E-0252-4265-9CC6-EE210E925A90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0" y="35052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2000" b="1" dirty="0" smtClean="0">
                <a:latin typeface="Lucida Sans" pitchFamily="34" charset="0"/>
              </a:rPr>
              <a:t>Obando, J. </a:t>
            </a:r>
            <a:r>
              <a:rPr lang="en-GB" sz="2000" b="1" dirty="0" smtClean="0">
                <a:latin typeface="Lucida Sans" pitchFamily="34" charset="0"/>
              </a:rPr>
              <a:t>and Shisanya</a:t>
            </a:r>
            <a:r>
              <a:rPr lang="en-GB" sz="2000" b="1" dirty="0" smtClean="0">
                <a:latin typeface="Lucida Sans" pitchFamily="34" charset="0"/>
              </a:rPr>
              <a:t>, C</a:t>
            </a:r>
            <a:r>
              <a:rPr lang="en-GB" sz="2000" dirty="0" smtClean="0">
                <a:latin typeface="Lucida Sans" pitchFamily="34" charset="0"/>
              </a:rPr>
              <a:t>., </a:t>
            </a:r>
          </a:p>
          <a:p>
            <a:pPr algn="ctr"/>
            <a:r>
              <a:rPr lang="en-GB" dirty="0" smtClean="0">
                <a:latin typeface="Lucida Sans" pitchFamily="34" charset="0"/>
                <a:hlinkClick r:id="rId3"/>
              </a:rPr>
              <a:t>obandojoy@yahoo.com</a:t>
            </a:r>
            <a:r>
              <a:rPr lang="en-GB" dirty="0" smtClean="0">
                <a:latin typeface="Lucida Sans" pitchFamily="34" charset="0"/>
              </a:rPr>
              <a:t>, </a:t>
            </a:r>
            <a:r>
              <a:rPr lang="en-GB" dirty="0" smtClean="0">
                <a:latin typeface="Lucida Sans" pitchFamily="34" charset="0"/>
                <a:hlinkClick r:id="rId4"/>
              </a:rPr>
              <a:t>shisanya@yahoo.com</a:t>
            </a:r>
            <a:endParaRPr lang="en-GB" dirty="0" smtClean="0">
              <a:latin typeface="Lucida Sans" pitchFamily="34" charset="0"/>
            </a:endParaRPr>
          </a:p>
          <a:p>
            <a:pPr algn="ctr"/>
            <a:r>
              <a:rPr lang="en-GB" dirty="0" smtClean="0">
                <a:latin typeface="Lucida Sans" pitchFamily="34" charset="0"/>
              </a:rPr>
              <a:t>Maina, L., Kisiang’ani, E., Njoroge, G. &amp; Chacha, B.</a:t>
            </a:r>
          </a:p>
          <a:p>
            <a:pPr algn="ctr"/>
            <a:r>
              <a:rPr lang="en-GB" dirty="0" smtClean="0">
                <a:latin typeface="Lucida Sans" pitchFamily="34" charset="0"/>
              </a:rPr>
              <a:t> </a:t>
            </a:r>
          </a:p>
          <a:p>
            <a:pPr algn="ctr"/>
            <a:endParaRPr lang="en-GB" dirty="0" smtClean="0">
              <a:latin typeface="Lucida Sans" pitchFamily="34" charset="0"/>
            </a:endParaRPr>
          </a:p>
          <a:p>
            <a:pPr algn="ctr"/>
            <a:r>
              <a:rPr lang="en-GB" dirty="0" smtClean="0">
                <a:latin typeface="Lucida Sans" pitchFamily="34" charset="0"/>
              </a:rPr>
              <a:t> </a:t>
            </a:r>
            <a:endParaRPr lang="en-US" dirty="0" smtClean="0">
              <a:latin typeface="Lucida Sans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480060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latin typeface="Lucida Sans" pitchFamily="34" charset="0"/>
              </a:rPr>
              <a:t>Session B: Experiences with Tracer Studies as a Tool for Institutional Development and National Monitor</a:t>
            </a:r>
            <a:endParaRPr lang="en-US" dirty="0" smtClean="0">
              <a:latin typeface="Lucida Sans" pitchFamily="34" charset="0"/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05000" y="5715000"/>
            <a:ext cx="624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Lucida Sans" pitchFamily="34" charset="0"/>
              </a:rPr>
              <a:t>EXLIMA - October </a:t>
            </a:r>
            <a:r>
              <a:rPr lang="en-GB" sz="1400" b="1" dirty="0" smtClean="0">
                <a:latin typeface="Lucida Sans" pitchFamily="34" charset="0"/>
              </a:rPr>
              <a:t>23 </a:t>
            </a:r>
            <a:r>
              <a:rPr lang="en-GB" sz="1400" b="1" dirty="0" smtClean="0">
                <a:latin typeface="Lucida Sans" pitchFamily="34" charset="0"/>
              </a:rPr>
              <a:t>2012, </a:t>
            </a:r>
            <a:r>
              <a:rPr lang="en-GB" sz="1400" b="1" dirty="0" smtClean="0">
                <a:latin typeface="Lucida Sans" pitchFamily="34" charset="0"/>
              </a:rPr>
              <a:t>Negara Room, Bali </a:t>
            </a:r>
            <a:r>
              <a:rPr lang="en-GB" sz="1400" b="1" dirty="0" smtClean="0">
                <a:latin typeface="Lucida Sans" pitchFamily="34" charset="0"/>
              </a:rPr>
              <a:t>- Indonesia</a:t>
            </a:r>
            <a:endParaRPr lang="en-US" sz="1400" b="1" dirty="0">
              <a:latin typeface="Lucida Sans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8001000" cy="914400"/>
          </a:xfrm>
        </p:spPr>
        <p:txBody>
          <a:bodyPr/>
          <a:lstStyle/>
          <a:p>
            <a:r>
              <a:rPr lang="en-US" dirty="0" smtClean="0">
                <a:latin typeface="Lucida Sans" pitchFamily="34" charset="0"/>
              </a:rPr>
              <a:t>Link to the Survey Tool</a:t>
            </a:r>
            <a:endParaRPr lang="en-US" dirty="0">
              <a:latin typeface="Lucida Sans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ED9917-4D43-410E-89A5-E5420DAB4B68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8809634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685800" y="3124200"/>
            <a:ext cx="2590800" cy="304800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52600" y="5867400"/>
            <a:ext cx="632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Lucida Sans" pitchFamily="34" charset="0"/>
              </a:rPr>
              <a:t>http://www.ku.ac.ke/index.php/tracer-survey</a:t>
            </a:r>
            <a:endParaRPr lang="en-US" b="1" dirty="0">
              <a:latin typeface="Lucida Sans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696200" cy="914400"/>
          </a:xfrm>
        </p:spPr>
        <p:txBody>
          <a:bodyPr/>
          <a:lstStyle/>
          <a:p>
            <a:r>
              <a:rPr lang="en-US" sz="4000" dirty="0" smtClean="0">
                <a:latin typeface="Lucida Sans" pitchFamily="34" charset="0"/>
              </a:rPr>
              <a:t>Introduction page</a:t>
            </a:r>
            <a:endParaRPr lang="en-US" sz="4000" dirty="0">
              <a:latin typeface="Lucida Sans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ED9917-4D43-410E-89A5-E5420DAB4B68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" y="1447800"/>
            <a:ext cx="9048750" cy="4822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0" y="3810000"/>
            <a:ext cx="3200400" cy="2209800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81200" y="6211669"/>
            <a:ext cx="563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Lucida Sans" pitchFamily="34" charset="0"/>
              </a:rPr>
              <a:t>http://www.ku.ac.ke/index.php/tracer-survey</a:t>
            </a:r>
            <a:endParaRPr lang="en-US" b="1" dirty="0">
              <a:latin typeface="Lucida Sans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4038600"/>
            <a:ext cx="2971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Lucida Sans" pitchFamily="34" charset="0"/>
              </a:rPr>
              <a:t>Directorate of Alumni Programmes, Nigeria 14, </a:t>
            </a:r>
          </a:p>
          <a:p>
            <a:r>
              <a:rPr lang="en-US" sz="1400" b="1" dirty="0" smtClean="0">
                <a:latin typeface="Lucida Sans" pitchFamily="34" charset="0"/>
              </a:rPr>
              <a:t>P. O. Box 43844-00100 Nairobi, Kenya </a:t>
            </a:r>
          </a:p>
          <a:p>
            <a:r>
              <a:rPr lang="en-US" sz="1400" b="1" dirty="0" smtClean="0">
                <a:latin typeface="Lucida Sans" pitchFamily="34" charset="0"/>
              </a:rPr>
              <a:t>Tel. 8710901-20 Ext 57537 Fax 8711575</a:t>
            </a:r>
          </a:p>
          <a:p>
            <a:r>
              <a:rPr lang="en-US" sz="1400" b="1" dirty="0" smtClean="0">
                <a:latin typeface="Lucida Sans" pitchFamily="34" charset="0"/>
              </a:rPr>
              <a:t>Email: director-alumni@ku.ac.ke</a:t>
            </a:r>
            <a:endParaRPr lang="en-US" sz="1400" b="1" dirty="0">
              <a:latin typeface="Lucida Sans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819400" y="5638800"/>
            <a:ext cx="457200" cy="152400"/>
          </a:xfrm>
          <a:prstGeom prst="straightConnector1">
            <a:avLst/>
          </a:prstGeom>
          <a:ln w="38100">
            <a:solidFill>
              <a:srgbClr val="FF0000">
                <a:alpha val="96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Lucida Sans" pitchFamily="34" charset="0"/>
              </a:rPr>
              <a:t>Controlled Survey</a:t>
            </a:r>
            <a:endParaRPr lang="en-US" dirty="0">
              <a:latin typeface="Lucida Sans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8945166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676400" y="6248400"/>
            <a:ext cx="6400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Lucida Sans" pitchFamily="34" charset="0"/>
              </a:rPr>
              <a:t>http://survey.ku.ac.ke/limesurvey/index.php?sid=66693</a:t>
            </a:r>
            <a:endParaRPr lang="en-US" sz="1600" b="1" dirty="0">
              <a:latin typeface="Lucida Sans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ED9917-4D43-410E-89A5-E5420DAB4B68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Lucida Sans" pitchFamily="34" charset="0"/>
              </a:rPr>
              <a:t>Target Graduates</a:t>
            </a:r>
            <a:endParaRPr lang="en-US" dirty="0">
              <a:latin typeface="Lucida Sans" pitchFamily="34" charset="0"/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</p:nvPr>
        </p:nvGraphicFramePr>
        <p:xfrm>
          <a:off x="457200" y="1371600"/>
          <a:ext cx="8305800" cy="3257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5791200"/>
                <a:gridCol w="1828800"/>
              </a:tblGrid>
              <a:tr h="542925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Lucida Sans" pitchFamily="34" charset="0"/>
                        </a:rPr>
                        <a:t>SN</a:t>
                      </a:r>
                      <a:endParaRPr lang="en-US" sz="2800" dirty="0">
                        <a:solidFill>
                          <a:schemeClr val="tx1"/>
                        </a:solidFill>
                        <a:latin typeface="Lucida San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Lucida Sans" pitchFamily="34" charset="0"/>
                        </a:rPr>
                        <a:t>School</a:t>
                      </a:r>
                      <a:endParaRPr lang="en-US" sz="2800" dirty="0">
                        <a:solidFill>
                          <a:schemeClr val="tx1"/>
                        </a:solidFill>
                        <a:latin typeface="Lucida San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Lucida Sans" pitchFamily="34" charset="0"/>
                        </a:rPr>
                        <a:t>Number</a:t>
                      </a:r>
                      <a:endParaRPr lang="en-US" sz="2800" dirty="0">
                        <a:solidFill>
                          <a:schemeClr val="tx1"/>
                        </a:solidFill>
                        <a:latin typeface="Lucida Sans" pitchFamily="34" charset="0"/>
                      </a:endParaRPr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Lucida Sans" pitchFamily="34" charset="0"/>
                        </a:rPr>
                        <a:t>1</a:t>
                      </a:r>
                      <a:endParaRPr lang="en-US" sz="2800" dirty="0">
                        <a:latin typeface="Lucida San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Lucida Sans" pitchFamily="34" charset="0"/>
                        </a:rPr>
                        <a:t>Business</a:t>
                      </a:r>
                      <a:endParaRPr lang="en-US" sz="2800" dirty="0">
                        <a:latin typeface="Lucida San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>
                          <a:latin typeface="Lucida Sans" pitchFamily="34" charset="0"/>
                        </a:rPr>
                        <a:t>310</a:t>
                      </a:r>
                      <a:endParaRPr lang="en-US" sz="2800" dirty="0">
                        <a:latin typeface="Lucida Sans" pitchFamily="34" charset="0"/>
                      </a:endParaRPr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Lucida Sans" pitchFamily="34" charset="0"/>
                        </a:rPr>
                        <a:t>2</a:t>
                      </a:r>
                      <a:endParaRPr lang="en-US" sz="2800" dirty="0">
                        <a:latin typeface="Lucida San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Lucida Sans" pitchFamily="34" charset="0"/>
                        </a:rPr>
                        <a:t>Humanities and Social Sciences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>
                          <a:latin typeface="Lucida Sans" pitchFamily="34" charset="0"/>
                        </a:rPr>
                        <a:t>262</a:t>
                      </a:r>
                      <a:endParaRPr lang="en-US" sz="2800" dirty="0">
                        <a:latin typeface="Lucida Sans" pitchFamily="34" charset="0"/>
                      </a:endParaRPr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Lucida Sans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Lucida Sans" pitchFamily="34" charset="0"/>
                        </a:rPr>
                        <a:t>Pure and Applied Sciences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Lucida Sans" pitchFamily="34" charset="0"/>
                        </a:rPr>
                        <a:t>242</a:t>
                      </a:r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Lucida Sans" pitchFamily="34" charset="0"/>
                        </a:rPr>
                        <a:t>4</a:t>
                      </a:r>
                      <a:endParaRPr lang="en-US" sz="2800" dirty="0">
                        <a:latin typeface="Lucida San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Lucida Sans" pitchFamily="34" charset="0"/>
                        </a:rPr>
                        <a:t>Health Sciences</a:t>
                      </a:r>
                      <a:endParaRPr lang="en-US" sz="2800" dirty="0">
                        <a:latin typeface="Lucida San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dirty="0" smtClean="0">
                          <a:latin typeface="Lucida Sans" pitchFamily="34" charset="0"/>
                        </a:rPr>
                        <a:t>141</a:t>
                      </a:r>
                      <a:endParaRPr lang="en-US" sz="2800" dirty="0">
                        <a:latin typeface="Lucida Sans" pitchFamily="34" charset="0"/>
                      </a:endParaRPr>
                    </a:p>
                  </a:txBody>
                  <a:tcPr/>
                </a:tc>
              </a:tr>
              <a:tr h="542925">
                <a:tc>
                  <a:txBody>
                    <a:bodyPr/>
                    <a:lstStyle/>
                    <a:p>
                      <a:endParaRPr lang="en-US" sz="2800" dirty="0">
                        <a:latin typeface="Lucida San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b="1" dirty="0" smtClean="0">
                          <a:latin typeface="Lucida Sans" pitchFamily="34" charset="0"/>
                        </a:rPr>
                        <a:t>Total</a:t>
                      </a:r>
                      <a:endParaRPr lang="en-US" sz="2800" b="1" dirty="0">
                        <a:latin typeface="Lucida San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800" b="1" dirty="0" smtClean="0">
                          <a:latin typeface="Lucida Sans" pitchFamily="34" charset="0"/>
                        </a:rPr>
                        <a:t>955</a:t>
                      </a:r>
                      <a:endParaRPr lang="en-US" sz="2800" b="1" dirty="0">
                        <a:latin typeface="Lucida Sans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AE486B-D922-456C-A480-7D2DACB0DBC5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4724400"/>
            <a:ext cx="739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libri" pitchFamily="34" charset="0"/>
                <a:cs typeface="Calibri" pitchFamily="34" charset="0"/>
              </a:rPr>
              <a:t>The net response rate was 22%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en-US" sz="3800" dirty="0" smtClean="0">
                <a:latin typeface="Lucida Sans" pitchFamily="34" charset="0"/>
              </a:rPr>
              <a:t>How did you find your first job? </a:t>
            </a:r>
            <a:endParaRPr lang="en-US" sz="3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ED9917-4D43-410E-89A5-E5420DAB4B68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888" y="1306513"/>
            <a:ext cx="8404225" cy="448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19200"/>
            <a:ext cx="8839200" cy="4525963"/>
          </a:xfrm>
        </p:spPr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Institutionalizing GTS in Alumni Office with a budget &amp; full time personnel.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Sensitization of all stakeholders of the process and the results.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Adequate time for the planning process.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Database accuracy.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Reminders to the target group.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The survey should take at least 4 </a:t>
            </a:r>
            <a:r>
              <a:rPr lang="en-US" dirty="0" smtClean="0">
                <a:latin typeface="Lucida Sans" pitchFamily="34" charset="0"/>
              </a:rPr>
              <a:t>months.</a:t>
            </a:r>
            <a:endParaRPr lang="en-US" dirty="0" smtClean="0">
              <a:latin typeface="Lucida Sans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dirty="0">
              <a:latin typeface="Lucida Sans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AE486B-D922-456C-A480-7D2DACB0DBC5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en-US" sz="3400" dirty="0" smtClean="0">
                <a:latin typeface="Lucida Sans" pitchFamily="34" charset="0"/>
              </a:rPr>
              <a:t>Institutionalizing Tracer Studies [1]</a:t>
            </a:r>
            <a:endParaRPr lang="en-US" sz="3400" dirty="0">
              <a:latin typeface="Lucida Sans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4525963"/>
          </a:xfrm>
        </p:spPr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Introducing GTS in Higher Education studies.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Sensitizing on GTS during graduation day.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Disseminating results to stakeholders for feedback.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Using results for enhancing quality of education in the university.</a:t>
            </a:r>
          </a:p>
          <a:p>
            <a:endParaRPr lang="en-US" dirty="0" smtClean="0">
              <a:latin typeface="Lucida Sans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AE486B-D922-456C-A480-7D2DACB0DBC5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en-US" sz="3400" dirty="0" smtClean="0">
                <a:latin typeface="Lucida Sans" pitchFamily="34" charset="0"/>
              </a:rPr>
              <a:t>Institutionalizing Tracer Studies [2]</a:t>
            </a:r>
            <a:endParaRPr lang="en-US" sz="3400" dirty="0">
              <a:latin typeface="Lucida Sans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09600" y="914400"/>
          <a:ext cx="8229600" cy="5211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AE486B-D922-456C-A480-7D2DACB0DBC5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Lucida Sans" pitchFamily="34" charset="0"/>
              </a:rPr>
              <a:t>Proposed </a:t>
            </a:r>
            <a:r>
              <a:rPr lang="en-US" dirty="0" smtClean="0">
                <a:latin typeface="Lucida Sans" pitchFamily="34" charset="0"/>
              </a:rPr>
              <a:t>Structure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410200" y="2590800"/>
            <a:ext cx="2286000" cy="35814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391400" cy="1143000"/>
          </a:xfrm>
        </p:spPr>
        <p:txBody>
          <a:bodyPr/>
          <a:lstStyle/>
          <a:p>
            <a:r>
              <a:rPr lang="en-US" dirty="0" smtClean="0">
                <a:latin typeface="Lucida Sans" pitchFamily="34" charset="0"/>
              </a:rPr>
              <a:t>Way Forward</a:t>
            </a:r>
            <a:endParaRPr lang="en-US" sz="2400" dirty="0">
              <a:latin typeface="Lucida San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686800" cy="4724400"/>
          </a:xfrm>
        </p:spPr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Data analysis and dissemination of the Graduate Tracer Study (GTS) results.</a:t>
            </a:r>
          </a:p>
          <a:p>
            <a:pPr lvl="0"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Up scaling of the pilot GTS to target all programmes.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Lucida Sans" pitchFamily="34" charset="0"/>
              </a:rPr>
              <a:t>Working with other universities for a nationwide GTS.</a:t>
            </a:r>
            <a:endParaRPr lang="en-US" dirty="0" smtClean="0">
              <a:latin typeface="Lucida San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Lucida Sans" pitchFamily="34" charset="0"/>
              </a:rPr>
              <a:t>Providing expertise to Commission of Higher Education on GTS.</a:t>
            </a:r>
            <a:endParaRPr lang="en-US" dirty="0" smtClean="0">
              <a:latin typeface="Lucida San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Lucida Sans" pitchFamily="34" charset="0"/>
              </a:rPr>
              <a:t>Working with other expertise within the UNITRACE framework at regional level.</a:t>
            </a:r>
            <a:endParaRPr lang="en-US" dirty="0" smtClean="0">
              <a:latin typeface="Lucida Sans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AE486B-D922-456C-A480-7D2DACB0DBC5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Lucida Sans" pitchFamily="34" charset="0"/>
              </a:rPr>
              <a:t>Acknowledgements</a:t>
            </a:r>
            <a:endParaRPr lang="en-US" b="1" dirty="0">
              <a:latin typeface="Lucida Sans" pitchFamily="34" charset="0"/>
            </a:endParaRPr>
          </a:p>
        </p:txBody>
      </p:sp>
      <p:pic>
        <p:nvPicPr>
          <p:cNvPr id="5" name="Grafik 1" descr="Logo - DAAD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38200" y="2209800"/>
            <a:ext cx="4193857" cy="306705"/>
          </a:xfrm>
          <a:prstGeom prst="rect">
            <a:avLst/>
          </a:prstGeom>
        </p:spPr>
      </p:pic>
      <p:pic>
        <p:nvPicPr>
          <p:cNvPr id="6" name="Picture 5" descr="kulogo6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3276600"/>
            <a:ext cx="762000" cy="652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6"/>
          <p:cNvSpPr txBox="1">
            <a:spLocks noChangeArrowheads="1"/>
          </p:cNvSpPr>
          <p:nvPr/>
        </p:nvSpPr>
        <p:spPr bwMode="auto">
          <a:xfrm>
            <a:off x="1600200" y="3276600"/>
            <a:ext cx="3048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sz="1400" b="1" u="sng" dirty="0">
              <a:solidFill>
                <a:schemeClr val="accent2"/>
              </a:solidFill>
            </a:endParaRPr>
          </a:p>
          <a:p>
            <a:r>
              <a:rPr lang="en-US" sz="1400" b="1" dirty="0" smtClean="0">
                <a:latin typeface="Lucida Sans" pitchFamily="34" charset="0"/>
              </a:rPr>
              <a:t>Kenyatta University, www.ku.ac.ke</a:t>
            </a:r>
            <a:endParaRPr lang="en-US" sz="1400" dirty="0">
              <a:latin typeface="Lucida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467600" cy="1143000"/>
          </a:xfrm>
        </p:spPr>
        <p:txBody>
          <a:bodyPr/>
          <a:lstStyle/>
          <a:p>
            <a:r>
              <a:rPr lang="en-US" dirty="0" smtClean="0">
                <a:latin typeface="Lucida Sans" pitchFamily="34" charset="0"/>
              </a:rPr>
              <a:t>Presentation Outline</a:t>
            </a:r>
            <a:endParaRPr lang="en-US" dirty="0">
              <a:latin typeface="Lucida San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2672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Lucida Sans" pitchFamily="34" charset="0"/>
              </a:rPr>
              <a:t>Introduction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Lucida Sans" pitchFamily="34" charset="0"/>
              </a:rPr>
              <a:t>The Process</a:t>
            </a:r>
          </a:p>
          <a:p>
            <a:pPr lvl="1">
              <a:buFont typeface="Wingdings" pitchFamily="2" charset="2"/>
              <a:buChar char="§"/>
            </a:pPr>
            <a:r>
              <a:rPr lang="en-US" sz="3600" dirty="0" smtClean="0">
                <a:latin typeface="Lucida Sans" pitchFamily="34" charset="0"/>
              </a:rPr>
              <a:t>Survey Preparation</a:t>
            </a:r>
          </a:p>
          <a:p>
            <a:pPr lvl="1">
              <a:buFont typeface="Wingdings" pitchFamily="2" charset="2"/>
              <a:buChar char="§"/>
            </a:pPr>
            <a:r>
              <a:rPr lang="en-US" sz="3600" dirty="0" smtClean="0">
                <a:latin typeface="Lucida Sans" pitchFamily="34" charset="0"/>
              </a:rPr>
              <a:t>Database construction</a:t>
            </a:r>
          </a:p>
          <a:p>
            <a:pPr lvl="1">
              <a:buFont typeface="Wingdings" pitchFamily="2" charset="2"/>
              <a:buChar char="§"/>
            </a:pPr>
            <a:r>
              <a:rPr lang="en-US" sz="3600" dirty="0" smtClean="0">
                <a:latin typeface="Lucida Sans" pitchFamily="34" charset="0"/>
              </a:rPr>
              <a:t>Launching the survey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Lucida Sans" pitchFamily="34" charset="0"/>
              </a:rPr>
              <a:t>Institutionalizing Tracer Studies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>
                <a:latin typeface="Lucida Sans" pitchFamily="34" charset="0"/>
              </a:rPr>
              <a:t>Way Forward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AE486B-D922-456C-A480-7D2DACB0DBC5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371600"/>
            <a:ext cx="8458200" cy="505936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Demand for empirical evidence regarding the professional relevance of Higher Education Institutions (HEIs) study programs using graduate tracer studies.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HEIs require graduate tracer studies for accreditation of study programmes.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HEIs interested in feedback from their graduates on the quality of education. 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AE486B-D922-456C-A480-7D2DACB0DBC5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Lucida Sans" pitchFamily="34" charset="0"/>
              </a:rPr>
              <a:t>Introduction</a:t>
            </a:r>
            <a:endParaRPr lang="en-US" dirty="0">
              <a:latin typeface="Lucida Sans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Lucida Sans" pitchFamily="34" charset="0"/>
              </a:rPr>
              <a:t>The Process [1]</a:t>
            </a:r>
            <a:endParaRPr lang="en-US" sz="2400" b="1" dirty="0">
              <a:latin typeface="Lucida Sans" pitchFamily="34" charset="0"/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304800" y="1219200"/>
          <a:ext cx="8610600" cy="5347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  <a:gridCol w="6096000"/>
                <a:gridCol w="1981200"/>
              </a:tblGrid>
              <a:tr h="43020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Lucida Sans" pitchFamily="34" charset="0"/>
                        </a:rPr>
                        <a:t>SN</a:t>
                      </a:r>
                      <a:endParaRPr lang="en-US" sz="2000" dirty="0">
                        <a:latin typeface="Lucida San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kern="1200" dirty="0" smtClean="0">
                          <a:solidFill>
                            <a:schemeClr val="lt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Activity</a:t>
                      </a:r>
                      <a:endParaRPr lang="en-US" sz="2000" dirty="0">
                        <a:latin typeface="Lucida San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Lucida Sans" pitchFamily="34" charset="0"/>
                        </a:rPr>
                        <a:t>Remarks</a:t>
                      </a:r>
                      <a:endParaRPr lang="en-US" sz="2000" dirty="0">
                        <a:latin typeface="Lucida Sans" pitchFamily="34" charset="0"/>
                      </a:endParaRPr>
                    </a:p>
                  </a:txBody>
                  <a:tcPr/>
                </a:tc>
              </a:tr>
              <a:tr h="20831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Lucida Sans" pitchFamily="34" charset="0"/>
                        </a:rPr>
                        <a:t>1</a:t>
                      </a:r>
                      <a:endParaRPr lang="en-US" sz="2000" dirty="0">
                        <a:latin typeface="Lucida San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880" lvl="0" indent="-182880">
                        <a:buFont typeface="Arial" pitchFamily="34" charset="0"/>
                        <a:buChar char="•"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Report to Vice Chancellor</a:t>
                      </a: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 (VC)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 on UNITRACE on importance of Graduate Tracer Studies (GTS)</a:t>
                      </a:r>
                    </a:p>
                    <a:p>
                      <a:pPr marL="182880" lvl="0" indent="-182880">
                        <a:buFont typeface="Arial" pitchFamily="34" charset="0"/>
                        <a:buChar char="•"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Proposal to VC for implementation of GTS</a:t>
                      </a:r>
                    </a:p>
                    <a:p>
                      <a:pPr marL="182880" lvl="0" indent="-182880">
                        <a:buFont typeface="Arial" pitchFamily="34" charset="0"/>
                        <a:buChar char="•"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Constitution of committee</a:t>
                      </a:r>
                    </a:p>
                    <a:p>
                      <a:pPr marL="182880" indent="-182880">
                        <a:buFont typeface="Arial" pitchFamily="34" charset="0"/>
                        <a:buChar char="•"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Budget submission for GTS</a:t>
                      </a:r>
                      <a:endParaRPr lang="en-US" sz="2000" dirty="0">
                        <a:latin typeface="Lucida San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Committee of</a:t>
                      </a: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kern="1200" baseline="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twelve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latin typeface="Lucida Sans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October 2010 to June 2011</a:t>
                      </a:r>
                      <a:endParaRPr lang="en-US" sz="2000" dirty="0">
                        <a:latin typeface="Lucida Sans" pitchFamily="34" charset="0"/>
                      </a:endParaRPr>
                    </a:p>
                  </a:txBody>
                  <a:tcPr/>
                </a:tc>
              </a:tr>
              <a:tr h="274445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Lucida Sans" pitchFamily="34" charset="0"/>
                        </a:rPr>
                        <a:t>2</a:t>
                      </a:r>
                      <a:endParaRPr lang="en-US" sz="2000" dirty="0">
                        <a:latin typeface="Lucida San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880" lvl="0" indent="-182880">
                        <a:buFont typeface="Arial" pitchFamily="34" charset="0"/>
                        <a:buChar char="•"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New approach initiated by reconstituting implementation committee</a:t>
                      </a:r>
                    </a:p>
                    <a:p>
                      <a:pPr marL="182880" lvl="0" indent="-182880">
                        <a:buFont typeface="Arial" pitchFamily="34" charset="0"/>
                        <a:buChar char="•"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Identification of appropriate online survey tool</a:t>
                      </a:r>
                    </a:p>
                    <a:p>
                      <a:pPr marL="182880" lvl="0" indent="-182880">
                        <a:buFont typeface="Arial" pitchFamily="34" charset="0"/>
                        <a:buChar char="•"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Development of survey tool</a:t>
                      </a:r>
                    </a:p>
                    <a:p>
                      <a:pPr marL="182880" lvl="0" indent="-182880">
                        <a:buFont typeface="Arial" pitchFamily="34" charset="0"/>
                        <a:buChar char="•"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Discussion and consensus building with stakeholders</a:t>
                      </a:r>
                    </a:p>
                    <a:p>
                      <a:pPr marL="182880" lvl="0" indent="-182880">
                        <a:buFont typeface="Arial" pitchFamily="34" charset="0"/>
                        <a:buChar char="•"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Cleaning the data</a:t>
                      </a:r>
                    </a:p>
                    <a:p>
                      <a:pPr marL="182880" indent="-182880">
                        <a:buFont typeface="Arial" pitchFamily="34" charset="0"/>
                        <a:buChar char="•"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Pre-testing survey tool</a:t>
                      </a:r>
                      <a:endParaRPr lang="en-US" sz="2000" dirty="0">
                        <a:latin typeface="Lucida San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Committee of 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six (one month)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latin typeface="Lucida Sans" pitchFamily="34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July 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2011 </a:t>
                      </a:r>
                      <a:endParaRPr lang="en-US" sz="2000" dirty="0">
                        <a:latin typeface="Lucida Sans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Lucida Sans" pitchFamily="34" charset="0"/>
              </a:rPr>
              <a:t>The Process [2]</a:t>
            </a:r>
            <a:endParaRPr lang="en-US" sz="2400" b="1" dirty="0">
              <a:latin typeface="Lucida Sans" pitchFamily="34" charset="0"/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3820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5638800"/>
                <a:gridCol w="2133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Lucida Sans" pitchFamily="34" charset="0"/>
                        </a:rPr>
                        <a:t>SN</a:t>
                      </a:r>
                      <a:endParaRPr lang="en-US" sz="2400" dirty="0">
                        <a:latin typeface="Lucida San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dirty="0" smtClean="0">
                          <a:solidFill>
                            <a:schemeClr val="lt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Activity</a:t>
                      </a:r>
                      <a:endParaRPr lang="en-US" sz="2400" dirty="0">
                        <a:latin typeface="Lucida San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Lucida Sans" pitchFamily="34" charset="0"/>
                        </a:rPr>
                        <a:t>Remarks</a:t>
                      </a:r>
                      <a:endParaRPr lang="en-US" sz="2400" dirty="0">
                        <a:latin typeface="Lucida San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Lucida Sans" pitchFamily="34" charset="0"/>
                        </a:rPr>
                        <a:t>3</a:t>
                      </a:r>
                      <a:endParaRPr lang="en-US" sz="2400" dirty="0">
                        <a:latin typeface="Lucida San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880" lvl="0" indent="-18288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Pre-launching of the survey tool</a:t>
                      </a:r>
                    </a:p>
                    <a:p>
                      <a:pPr marL="182880" lvl="0" indent="-18288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Sending tokens through email and bulk Sms</a:t>
                      </a:r>
                      <a:endParaRPr lang="en-US" sz="2400" kern="1200" dirty="0">
                        <a:solidFill>
                          <a:schemeClr val="dk1"/>
                        </a:solidFill>
                        <a:latin typeface="Lucida Sans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August to September 2011</a:t>
                      </a:r>
                      <a:endParaRPr lang="en-US" sz="2400" dirty="0">
                        <a:latin typeface="Lucida San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Lucida Sans" pitchFamily="34" charset="0"/>
                        </a:rPr>
                        <a:t>4</a:t>
                      </a:r>
                      <a:endParaRPr lang="en-US" sz="2400" dirty="0">
                        <a:latin typeface="Lucida San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880" marR="0" lvl="0" indent="-18288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Sending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reminders</a:t>
                      </a:r>
                    </a:p>
                    <a:p>
                      <a:pPr marL="182880" marR="0" lvl="0" indent="-18288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Compiling returns</a:t>
                      </a:r>
                    </a:p>
                    <a:p>
                      <a:pPr lvl="0"/>
                      <a:endParaRPr lang="en-US" sz="2400" dirty="0">
                        <a:latin typeface="Lucida San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September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to October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2011 </a:t>
                      </a:r>
                      <a:endParaRPr lang="en-US" sz="2400" dirty="0">
                        <a:latin typeface="Lucida San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Lucida Sans" pitchFamily="34" charset="0"/>
                        </a:rPr>
                        <a:t>5</a:t>
                      </a:r>
                      <a:endParaRPr lang="en-US" sz="2400" dirty="0">
                        <a:latin typeface="Lucida San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2880" lvl="0" indent="-18288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Data analysis</a:t>
                      </a:r>
                    </a:p>
                    <a:p>
                      <a:pPr marL="182880" lvl="0" indent="-18288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Lucida Sans" pitchFamily="34" charset="0"/>
                          <a:ea typeface="+mn-ea"/>
                          <a:cs typeface="+mn-cs"/>
                        </a:rPr>
                        <a:t>Report writing and dissemination</a:t>
                      </a:r>
                      <a:endParaRPr lang="en-US" sz="2400" dirty="0">
                        <a:latin typeface="Lucida San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Lucida Sans" pitchFamily="34" charset="0"/>
                        </a:rPr>
                        <a:t>In process</a:t>
                      </a:r>
                    </a:p>
                    <a:p>
                      <a:endParaRPr lang="en-US" sz="2400" dirty="0">
                        <a:latin typeface="Lucida Sans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Online closed survey, no paper questionnaire.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Questionnaire with 21 questions, 71 variables, 7 pages.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Uploading of questionnaire on the KU Server by ICT Team using Lime Survey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Online testing and corrections of questionnaire.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AE486B-D922-456C-A480-7D2DACB0DBC5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Lucida Sans" pitchFamily="34" charset="0"/>
              </a:rPr>
              <a:t>Survey Preparation</a:t>
            </a:r>
            <a:endParaRPr lang="en-US" dirty="0">
              <a:latin typeface="Lucida Sans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686800" cy="4495799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Graduate information available in Alumni Office.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The target population was 955 graduates from four schools. </a:t>
            </a:r>
            <a:endParaRPr lang="en-US" dirty="0" smtClean="0">
              <a:latin typeface="Lucida San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Cleaning the data in a spreadsheet.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Checking for accuracy of name, email and mobile telephone numbers of graduates.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AE486B-D922-456C-A480-7D2DACB0DBC5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Lucida Sans" pitchFamily="34" charset="0"/>
              </a:rPr>
              <a:t>Database Construction</a:t>
            </a:r>
            <a:endParaRPr lang="en-US" dirty="0">
              <a:latin typeface="Lucida Sans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990600"/>
            <a:ext cx="8686800" cy="4876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Sans" pitchFamily="34" charset="0"/>
              </a:rPr>
              <a:t>Breaking news on KU website to sensitize on the survey. 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Lucida Sans" pitchFamily="34" charset="0"/>
              </a:rPr>
              <a:t>Generation of tokens, sending email and </a:t>
            </a:r>
            <a:r>
              <a:rPr lang="en-US" dirty="0" err="1" smtClean="0">
                <a:latin typeface="Lucida Sans" pitchFamily="34" charset="0"/>
              </a:rPr>
              <a:t>sms</a:t>
            </a:r>
            <a:r>
              <a:rPr lang="en-US" dirty="0" smtClean="0">
                <a:latin typeface="Lucida Sans" pitchFamily="34" charset="0"/>
              </a:rPr>
              <a:t> to target group in August and reminders in </a:t>
            </a:r>
            <a:r>
              <a:rPr lang="en-US" dirty="0" smtClean="0">
                <a:latin typeface="Lucida Sans" pitchFamily="34" charset="0"/>
              </a:rPr>
              <a:t>September 2011.</a:t>
            </a:r>
            <a:endParaRPr lang="en-US" dirty="0" smtClean="0">
              <a:latin typeface="Lucida Sans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Lucida Sans" pitchFamily="34" charset="0"/>
              </a:rPr>
              <a:t>Dear 2010 graduate, kindly fill in the questionnaire on work and career. Use this token </a:t>
            </a:r>
            <a:r>
              <a:rPr lang="en-US" dirty="0" err="1" smtClean="0">
                <a:latin typeface="Lucida Sans" pitchFamily="34" charset="0"/>
              </a:rPr>
              <a:t>xxxxxxx</a:t>
            </a:r>
            <a:r>
              <a:rPr lang="en-US" dirty="0" smtClean="0">
                <a:latin typeface="Lucida Sans" pitchFamily="34" charset="0"/>
              </a:rPr>
              <a:t> to access it on </a:t>
            </a:r>
            <a:r>
              <a:rPr lang="en-US" dirty="0" smtClean="0">
                <a:latin typeface="Lucida Sans" pitchFamily="34" charset="0"/>
                <a:hlinkClick r:id="rId2"/>
              </a:rPr>
              <a:t>http://etd-library.ku.ac.ke/limesurvey</a:t>
            </a:r>
            <a:r>
              <a:rPr lang="en-US" dirty="0" smtClean="0">
                <a:latin typeface="Lucida Sans" pitchFamily="34" charset="0"/>
              </a:rPr>
              <a:t>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Lucida Sans" pitchFamily="34" charset="0"/>
              </a:rPr>
              <a:t>Bulk </a:t>
            </a:r>
            <a:r>
              <a:rPr lang="en-US" dirty="0" err="1" smtClean="0">
                <a:latin typeface="Lucida Sans" pitchFamily="34" charset="0"/>
              </a:rPr>
              <a:t>sms</a:t>
            </a:r>
            <a:r>
              <a:rPr lang="en-US" dirty="0" smtClean="0">
                <a:latin typeface="Lucida Sans" pitchFamily="34" charset="0"/>
              </a:rPr>
              <a:t> allows up to 20,000 </a:t>
            </a:r>
            <a:r>
              <a:rPr lang="en-US" dirty="0" err="1" smtClean="0">
                <a:latin typeface="Lucida Sans" pitchFamily="34" charset="0"/>
              </a:rPr>
              <a:t>sms</a:t>
            </a:r>
            <a:r>
              <a:rPr lang="en-US" dirty="0" smtClean="0">
                <a:latin typeface="Lucida Sans" pitchFamily="34" charset="0"/>
              </a:rPr>
              <a:t> to be sent at once up to 160 characters.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AE486B-D922-456C-A480-7D2DACB0DBC5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Lucida Sans" pitchFamily="34" charset="0"/>
              </a:rPr>
              <a:t>Launching the Survey</a:t>
            </a:r>
            <a:endParaRPr lang="en-US" dirty="0">
              <a:latin typeface="Lucida Sans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90600" y="0"/>
            <a:ext cx="7848600" cy="1143000"/>
          </a:xfrm>
        </p:spPr>
        <p:txBody>
          <a:bodyPr/>
          <a:lstStyle/>
          <a:p>
            <a:r>
              <a:rPr lang="en-US" dirty="0" smtClean="0">
                <a:latin typeface="Lucida Sans" pitchFamily="34" charset="0"/>
              </a:rPr>
              <a:t>The Survey on KU Website </a:t>
            </a:r>
            <a:endParaRPr lang="en-US" dirty="0">
              <a:latin typeface="Lucida Sans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578" y="1219200"/>
            <a:ext cx="8836422" cy="496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ED9917-4D43-410E-89A5-E5420DAB4B68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762000" y="3429000"/>
            <a:ext cx="2743200" cy="1066800"/>
          </a:xfrm>
          <a:prstGeom prst="ellipse">
            <a:avLst/>
          </a:prstGeom>
          <a:noFill/>
          <a:ln>
            <a:solidFill>
              <a:srgbClr val="FF0000">
                <a:alpha val="9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1386</TotalTime>
  <Words>725</Words>
  <Application>Microsoft Office PowerPoint</Application>
  <PresentationFormat>On-screen Show (4:3)</PresentationFormat>
  <Paragraphs>156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1_Default Design</vt:lpstr>
      <vt:lpstr>Custom Design</vt:lpstr>
      <vt:lpstr>Institutionalizing Tracer Studies in Higher Education Institutions in Africa: The Experience of Kenyatta University</vt:lpstr>
      <vt:lpstr>Presentation Outline</vt:lpstr>
      <vt:lpstr>Introduction</vt:lpstr>
      <vt:lpstr>The Process [1]</vt:lpstr>
      <vt:lpstr>The Process [2]</vt:lpstr>
      <vt:lpstr>Survey Preparation</vt:lpstr>
      <vt:lpstr>Database Construction</vt:lpstr>
      <vt:lpstr>Launching the Survey</vt:lpstr>
      <vt:lpstr>The Survey on KU Website </vt:lpstr>
      <vt:lpstr>Link to the Survey Tool</vt:lpstr>
      <vt:lpstr>Introduction page</vt:lpstr>
      <vt:lpstr>Controlled Survey</vt:lpstr>
      <vt:lpstr>Target Graduates</vt:lpstr>
      <vt:lpstr>How did you find your first job? </vt:lpstr>
      <vt:lpstr>Institutionalizing Tracer Studies [1]</vt:lpstr>
      <vt:lpstr>Institutionalizing Tracer Studies [2]</vt:lpstr>
      <vt:lpstr>Proposed Structure</vt:lpstr>
      <vt:lpstr>Way Forward</vt:lpstr>
      <vt:lpstr>Acknowledgements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JOYOBANDO</dc:creator>
  <cp:lastModifiedBy>Joy Obando</cp:lastModifiedBy>
  <cp:revision>393</cp:revision>
  <dcterms:created xsi:type="dcterms:W3CDTF">2007-05-14T12:46:31Z</dcterms:created>
  <dcterms:modified xsi:type="dcterms:W3CDTF">2012-10-21T08:36:33Z</dcterms:modified>
</cp:coreProperties>
</file>