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8" r:id="rId2"/>
    <p:sldId id="279" r:id="rId3"/>
    <p:sldId id="283" r:id="rId4"/>
    <p:sldId id="261" r:id="rId5"/>
    <p:sldId id="266" r:id="rId6"/>
    <p:sldId id="262" r:id="rId7"/>
    <p:sldId id="263" r:id="rId8"/>
    <p:sldId id="260" r:id="rId9"/>
    <p:sldId id="259" r:id="rId10"/>
    <p:sldId id="271" r:id="rId11"/>
    <p:sldId id="277" r:id="rId12"/>
    <p:sldId id="273" r:id="rId13"/>
    <p:sldId id="285" r:id="rId14"/>
    <p:sldId id="282" r:id="rId15"/>
    <p:sldId id="274" r:id="rId16"/>
    <p:sldId id="284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5F5F5F"/>
    <a:srgbClr val="31859C"/>
    <a:srgbClr val="FFFF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98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ocuments%20and%20Settings\Vila\Mis%20documentos\AAA2009\Conferences\DEHEMS%20Vienna\COMPETENCIAS_LIDERAZGO\producto\Grafico%20Radial%20h1c%20y%20H1O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746814173999032"/>
          <c:y val="0.10893890300345138"/>
          <c:w val="0.4874543324387281"/>
          <c:h val="0.6611386891078036"/>
        </c:manualLayout>
      </c:layout>
      <c:radarChart>
        <c:radarStyle val="marker"/>
        <c:varyColors val="0"/>
        <c:ser>
          <c:idx val="0"/>
          <c:order val="0"/>
          <c:tx>
            <c:strRef>
              <c:f>Hoja1!$G$13</c:f>
              <c:strCache>
                <c:ptCount val="1"/>
                <c:pt idx="0">
                  <c:v>Innovative competency profile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strRef>
              <c:f>Hoja1!$I$4:$I$11</c:f>
              <c:strCache>
                <c:ptCount val="8"/>
                <c:pt idx="0">
                  <c:v>Negotiate effectively</c:v>
                </c:pt>
                <c:pt idx="1">
                  <c:v>Alertness to new opportunities</c:v>
                </c:pt>
                <c:pt idx="2">
                  <c:v>Assert your authority</c:v>
                </c:pt>
                <c:pt idx="3">
                  <c:v>Mobilize the capacities of others</c:v>
                </c:pt>
                <c:pt idx="4">
                  <c:v>Question your own and other's ideas</c:v>
                </c:pt>
                <c:pt idx="5">
                  <c:v>Come up with new ideas and solutions</c:v>
                </c:pt>
                <c:pt idx="6">
                  <c:v>Coordinate activities</c:v>
                </c:pt>
                <c:pt idx="7">
                  <c:v>Make your meaning clear to others</c:v>
                </c:pt>
              </c:strCache>
            </c:strRef>
          </c:cat>
          <c:val>
            <c:numRef>
              <c:f>Hoja1!$E$4:$E$11</c:f>
              <c:numCache>
                <c:formatCode>###,#00</c:formatCode>
                <c:ptCount val="8"/>
                <c:pt idx="0">
                  <c:v>4.5752074688796682</c:v>
                </c:pt>
                <c:pt idx="1">
                  <c:v>4.7240663900414939</c:v>
                </c:pt>
                <c:pt idx="2">
                  <c:v>4.7489626556016598</c:v>
                </c:pt>
                <c:pt idx="3">
                  <c:v>4.808350622406639</c:v>
                </c:pt>
                <c:pt idx="4">
                  <c:v>5.2826763485477182</c:v>
                </c:pt>
                <c:pt idx="5">
                  <c:v>5.3249481327800829</c:v>
                </c:pt>
                <c:pt idx="6">
                  <c:v>5.4330912863070537</c:v>
                </c:pt>
                <c:pt idx="7">
                  <c:v>5.500778008298755</c:v>
                </c:pt>
              </c:numCache>
            </c:numRef>
          </c:val>
        </c:ser>
        <c:ser>
          <c:idx val="1"/>
          <c:order val="1"/>
          <c:tx>
            <c:strRef>
              <c:f>Hoja1!$G$14</c:f>
              <c:strCache>
                <c:ptCount val="1"/>
                <c:pt idx="0">
                  <c:v>University-learned competency </c:v>
                </c:pt>
              </c:strCache>
            </c:strRef>
          </c:tx>
          <c:spPr>
            <a:ln w="25400">
              <a:solidFill>
                <a:srgbClr val="0066FF"/>
              </a:solidFill>
              <a:prstDash val="solid"/>
            </a:ln>
          </c:spPr>
          <c:marker>
            <c:symbol val="circle"/>
            <c:size val="7"/>
            <c:spPr>
              <a:solidFill>
                <a:srgbClr val="0066FF"/>
              </a:solidFill>
              <a:ln>
                <a:solidFill>
                  <a:srgbClr val="0066FF"/>
                </a:solidFill>
                <a:prstDash val="solid"/>
              </a:ln>
            </c:spPr>
          </c:marker>
          <c:cat>
            <c:strRef>
              <c:f>Hoja1!$I$4:$I$11</c:f>
              <c:strCache>
                <c:ptCount val="8"/>
                <c:pt idx="0">
                  <c:v>Negotiate effectively</c:v>
                </c:pt>
                <c:pt idx="1">
                  <c:v>Alertness to new opportunities</c:v>
                </c:pt>
                <c:pt idx="2">
                  <c:v>Assert your authority</c:v>
                </c:pt>
                <c:pt idx="3">
                  <c:v>Mobilize the capacities of others</c:v>
                </c:pt>
                <c:pt idx="4">
                  <c:v>Question your own and other's ideas</c:v>
                </c:pt>
                <c:pt idx="5">
                  <c:v>Come up with new ideas and solutions</c:v>
                </c:pt>
                <c:pt idx="6">
                  <c:v>Coordinate activities</c:v>
                </c:pt>
                <c:pt idx="7">
                  <c:v>Make your meaning clear to others</c:v>
                </c:pt>
              </c:strCache>
            </c:strRef>
          </c:cat>
          <c:val>
            <c:numRef>
              <c:f>Hoja1!$G$4:$G$11</c:f>
              <c:numCache>
                <c:formatCode>###,#00</c:formatCode>
                <c:ptCount val="8"/>
                <c:pt idx="0">
                  <c:v>2.7655601659751037</c:v>
                </c:pt>
                <c:pt idx="1">
                  <c:v>3.0049273858921164</c:v>
                </c:pt>
                <c:pt idx="2">
                  <c:v>2.9094917012448134</c:v>
                </c:pt>
                <c:pt idx="3">
                  <c:v>3.1919087136929463</c:v>
                </c:pt>
                <c:pt idx="4">
                  <c:v>3.7349585062240664</c:v>
                </c:pt>
                <c:pt idx="5">
                  <c:v>3.6968360995850622</c:v>
                </c:pt>
                <c:pt idx="6">
                  <c:v>3.6094398340248963</c:v>
                </c:pt>
                <c:pt idx="7">
                  <c:v>3.9133817427385891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648448"/>
        <c:axId val="45840000"/>
      </c:radarChart>
      <c:catAx>
        <c:axId val="76648448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5840000"/>
        <c:crosses val="autoZero"/>
        <c:auto val="0"/>
        <c:lblAlgn val="ctr"/>
        <c:lblOffset val="100"/>
        <c:noMultiLvlLbl val="0"/>
      </c:catAx>
      <c:valAx>
        <c:axId val="45840000"/>
        <c:scaling>
          <c:orientation val="minMax"/>
          <c:min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648448"/>
        <c:crosses val="autoZero"/>
        <c:crossBetween val="between"/>
        <c:majorUnit val="1"/>
        <c:minorUnit val="1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7.4830987557856291E-3"/>
          <c:y val="0.86765557795165615"/>
          <c:w val="0.40092423155921147"/>
          <c:h val="0.1088194107858589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i="0" dirty="0" smtClean="0">
              <a:latin typeface="+mj-lt"/>
            </a:rPr>
            <a:t>General Purpose</a:t>
          </a:r>
          <a:endParaRPr lang="en-US" sz="2800" b="1" i="0" dirty="0">
            <a:latin typeface="+mj-lt"/>
          </a:endParaRP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00000"/>
            </a:lnSpc>
          </a:pPr>
          <a:r>
            <a:rPr lang="en-US" sz="2400" dirty="0" smtClean="0">
              <a:latin typeface="Calibri" pitchFamily="34" charset="0"/>
            </a:rPr>
            <a:t>To gain insight on the relevance of HE practice for professional performance after graduation</a:t>
          </a:r>
          <a:endParaRPr lang="en-US" sz="2400" i="0" dirty="0">
            <a:solidFill>
              <a:schemeClr val="accent3">
                <a:lumMod val="50000"/>
              </a:schemeClr>
            </a:solidFill>
            <a:latin typeface="+mj-lt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3FCEB1BD-2BDA-4F4E-B451-2A2FDC4BC6FC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i="0" dirty="0" smtClean="0">
              <a:latin typeface="+mj-lt"/>
            </a:rPr>
            <a:t>Scope</a:t>
          </a:r>
        </a:p>
      </dgm:t>
    </dgm:pt>
    <dgm:pt modelId="{4740E92B-D340-48C4-A472-86CA4B03DAC4}" type="parTrans" cxnId="{163A1B60-06DC-498A-83CD-D66DE9BE029D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BC6903B4-A180-4652-A27F-2BB78C3B1D9C}" type="sibTrans" cxnId="{163A1B60-06DC-498A-83CD-D66DE9BE029D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3DF4C740-5616-4E2C-B686-2251C7FABDE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50000"/>
            </a:lnSpc>
            <a:spcBef>
              <a:spcPts val="600"/>
            </a:spcBef>
          </a:pPr>
          <a:r>
            <a:rPr lang="en-US" sz="2400" i="0" dirty="0" smtClean="0">
              <a:solidFill>
                <a:schemeClr val="tx1"/>
              </a:solidFill>
              <a:latin typeface="+mj-lt"/>
            </a:rPr>
            <a:t>3D leadership (tasks, relations, change) </a:t>
          </a:r>
          <a:endParaRPr lang="en-US" sz="2400" i="0" dirty="0">
            <a:solidFill>
              <a:schemeClr val="tx1"/>
            </a:solidFill>
            <a:latin typeface="+mj-lt"/>
          </a:endParaRPr>
        </a:p>
      </dgm:t>
    </dgm:pt>
    <dgm:pt modelId="{21DDC1F5-1520-4269-98D7-ABEDA1CCB228}" type="parTrans" cxnId="{98CC6B91-EC80-4DA4-812F-EDBBA71BE905}">
      <dgm:prSet/>
      <dgm:spPr/>
      <dgm:t>
        <a:bodyPr/>
        <a:lstStyle/>
        <a:p>
          <a:endParaRPr lang="en-US" sz="2000"/>
        </a:p>
      </dgm:t>
    </dgm:pt>
    <dgm:pt modelId="{08BBFE88-CA9D-4B1E-8475-60B04DB93105}" type="sibTrans" cxnId="{98CC6B91-EC80-4DA4-812F-EDBBA71BE905}">
      <dgm:prSet/>
      <dgm:spPr/>
      <dgm:t>
        <a:bodyPr/>
        <a:lstStyle/>
        <a:p>
          <a:endParaRPr lang="en-US" sz="2000"/>
        </a:p>
      </dgm:t>
    </dgm:pt>
    <dgm:pt modelId="{0B0EAAB3-E7FF-49CC-A053-3B9FCFD441CA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50000"/>
            </a:lnSpc>
            <a:spcBef>
              <a:spcPts val="600"/>
            </a:spcBef>
          </a:pPr>
          <a:r>
            <a:rPr lang="en-GB" sz="2400" dirty="0" smtClean="0">
              <a:latin typeface="+mj-lt"/>
            </a:rPr>
            <a:t>Competencies as transmission</a:t>
          </a:r>
          <a:endParaRPr lang="en-US" sz="2400" i="0" dirty="0">
            <a:solidFill>
              <a:schemeClr val="accent3">
                <a:lumMod val="50000"/>
              </a:schemeClr>
            </a:solidFill>
            <a:latin typeface="+mj-lt"/>
          </a:endParaRPr>
        </a:p>
      </dgm:t>
    </dgm:pt>
    <dgm:pt modelId="{B0B79BA7-46D3-4EA3-BA28-F5471C69B3D0}" type="parTrans" cxnId="{327BB9FF-B4AF-4D37-8B04-0122E76FCFF1}">
      <dgm:prSet/>
      <dgm:spPr/>
      <dgm:t>
        <a:bodyPr/>
        <a:lstStyle/>
        <a:p>
          <a:endParaRPr lang="en-US"/>
        </a:p>
      </dgm:t>
    </dgm:pt>
    <dgm:pt modelId="{4DED2BB8-9C74-4AC6-8D38-8EF65C29C2F6}" type="sibTrans" cxnId="{327BB9FF-B4AF-4D37-8B04-0122E76FCFF1}">
      <dgm:prSet/>
      <dgm:spPr/>
      <dgm:t>
        <a:bodyPr/>
        <a:lstStyle/>
        <a:p>
          <a:endParaRPr lang="en-US"/>
        </a:p>
      </dgm:t>
    </dgm:pt>
    <dgm:pt modelId="{80598BEE-3120-4E77-8448-603DFE9C83D7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50000"/>
            </a:lnSpc>
            <a:spcBef>
              <a:spcPts val="600"/>
            </a:spcBef>
          </a:pPr>
          <a:r>
            <a:rPr lang="en-US" sz="2400" i="0" dirty="0" smtClean="0">
              <a:solidFill>
                <a:schemeClr val="tx1"/>
              </a:solidFill>
              <a:latin typeface="+mj-lt"/>
            </a:rPr>
            <a:t>Educational input &amp; student input</a:t>
          </a:r>
          <a:endParaRPr lang="en-US" sz="2400" i="0" dirty="0">
            <a:solidFill>
              <a:schemeClr val="tx1"/>
            </a:solidFill>
            <a:latin typeface="+mj-lt"/>
          </a:endParaRPr>
        </a:p>
      </dgm:t>
    </dgm:pt>
    <dgm:pt modelId="{EF900D5E-3373-4C0C-898C-73DDC1675BA6}" type="parTrans" cxnId="{BE09BFE0-F261-47FA-8495-1875E750DE7E}">
      <dgm:prSet/>
      <dgm:spPr/>
      <dgm:t>
        <a:bodyPr/>
        <a:lstStyle/>
        <a:p>
          <a:endParaRPr lang="en-US"/>
        </a:p>
      </dgm:t>
    </dgm:pt>
    <dgm:pt modelId="{4A77CFE1-8F13-4C0B-9B0B-27B9614C61EC}" type="sibTrans" cxnId="{BE09BFE0-F261-47FA-8495-1875E750DE7E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2" custScaleX="856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2" custScaleX="108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6EF11-5EB8-4D7F-B592-F07DFA0C1EDA}" type="pres">
      <dgm:prSet presAssocID="{8B647030-FD08-4BFB-AAC1-ECDF3AA197E4}" presName="sp" presStyleCnt="0"/>
      <dgm:spPr/>
    </dgm:pt>
    <dgm:pt modelId="{0245CDF5-CFF3-47ED-85B9-D7FD93F935E7}" type="pres">
      <dgm:prSet presAssocID="{3FCEB1BD-2BDA-4F4E-B451-2A2FDC4BC6FC}" presName="linNode" presStyleCnt="0"/>
      <dgm:spPr/>
    </dgm:pt>
    <dgm:pt modelId="{7A5A3BBF-A166-4BBA-BAC9-370FFE0D3309}" type="pres">
      <dgm:prSet presAssocID="{3FCEB1BD-2BDA-4F4E-B451-2A2FDC4BC6FC}" presName="parentText" presStyleLbl="node1" presStyleIdx="1" presStyleCnt="2" custScaleX="9368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4408E-182A-444C-B3EA-7D126DF209A1}" type="pres">
      <dgm:prSet presAssocID="{3FCEB1BD-2BDA-4F4E-B451-2A2FDC4BC6FC}" presName="descendantText" presStyleLbl="alignAccFollowNode1" presStyleIdx="1" presStyleCnt="2" custScaleX="117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3BCE99-9244-498F-A272-05DDA88110B0}" type="presOf" srcId="{3FCEB1BD-2BDA-4F4E-B451-2A2FDC4BC6FC}" destId="{7A5A3BBF-A166-4BBA-BAC9-370FFE0D3309}" srcOrd="0" destOrd="0" presId="urn:microsoft.com/office/officeart/2005/8/layout/vList5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F7E631CA-9A15-4E0F-81A1-D8658ED90206}" type="presOf" srcId="{0B0EAAB3-E7FF-49CC-A053-3B9FCFD441CA}" destId="{BF14408E-182A-444C-B3EA-7D126DF209A1}" srcOrd="0" destOrd="2" presId="urn:microsoft.com/office/officeart/2005/8/layout/vList5"/>
    <dgm:cxn modelId="{385FAB5B-EF65-4710-A85E-7DB36FE4C516}" type="presOf" srcId="{F1BBF6FB-8B42-41A8-8C3E-970805738FAB}" destId="{A4286D12-178A-482D-A65B-E134799C65EC}" srcOrd="0" destOrd="0" presId="urn:microsoft.com/office/officeart/2005/8/layout/vList5"/>
    <dgm:cxn modelId="{DD22BE24-2774-4340-B1C5-2F3DEAC11F1D}" type="presOf" srcId="{9DBED1FC-E934-41FC-B34D-B392F60BF234}" destId="{BE1CE501-FD77-4F0B-AA6B-2ABF704B33C9}" srcOrd="0" destOrd="0" presId="urn:microsoft.com/office/officeart/2005/8/layout/vList5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98CC6B91-EC80-4DA4-812F-EDBBA71BE905}" srcId="{3FCEB1BD-2BDA-4F4E-B451-2A2FDC4BC6FC}" destId="{3DF4C740-5616-4E2C-B686-2251C7FABDED}" srcOrd="0" destOrd="0" parTransId="{21DDC1F5-1520-4269-98D7-ABEDA1CCB228}" sibTransId="{08BBFE88-CA9D-4B1E-8475-60B04DB93105}"/>
    <dgm:cxn modelId="{5B9B33A8-06D8-4DA5-9885-7924870D04AF}" type="presOf" srcId="{80598BEE-3120-4E77-8448-603DFE9C83D7}" destId="{BF14408E-182A-444C-B3EA-7D126DF209A1}" srcOrd="0" destOrd="1" presId="urn:microsoft.com/office/officeart/2005/8/layout/vList5"/>
    <dgm:cxn modelId="{327BB9FF-B4AF-4D37-8B04-0122E76FCFF1}" srcId="{3FCEB1BD-2BDA-4F4E-B451-2A2FDC4BC6FC}" destId="{0B0EAAB3-E7FF-49CC-A053-3B9FCFD441CA}" srcOrd="2" destOrd="0" parTransId="{B0B79BA7-46D3-4EA3-BA28-F5471C69B3D0}" sibTransId="{4DED2BB8-9C74-4AC6-8D38-8EF65C29C2F6}"/>
    <dgm:cxn modelId="{9BCC5A60-7505-4737-9990-169F0CEE92D0}" type="presOf" srcId="{E130292F-CA55-422F-9AB0-C390D0975E9F}" destId="{C54BBC52-01C0-45E0-A45B-C6C5BE1152A0}" srcOrd="0" destOrd="0" presId="urn:microsoft.com/office/officeart/2005/8/layout/vList5"/>
    <dgm:cxn modelId="{BE09BFE0-F261-47FA-8495-1875E750DE7E}" srcId="{3FCEB1BD-2BDA-4F4E-B451-2A2FDC4BC6FC}" destId="{80598BEE-3120-4E77-8448-603DFE9C83D7}" srcOrd="1" destOrd="0" parTransId="{EF900D5E-3373-4C0C-898C-73DDC1675BA6}" sibTransId="{4A77CFE1-8F13-4C0B-9B0B-27B9614C61EC}"/>
    <dgm:cxn modelId="{5155A2D9-1586-4AE2-ADA2-A099722209D6}" type="presOf" srcId="{3DF4C740-5616-4E2C-B686-2251C7FABDED}" destId="{BF14408E-182A-444C-B3EA-7D126DF209A1}" srcOrd="0" destOrd="0" presId="urn:microsoft.com/office/officeart/2005/8/layout/vList5"/>
    <dgm:cxn modelId="{163A1B60-06DC-498A-83CD-D66DE9BE029D}" srcId="{E130292F-CA55-422F-9AB0-C390D0975E9F}" destId="{3FCEB1BD-2BDA-4F4E-B451-2A2FDC4BC6FC}" srcOrd="1" destOrd="0" parTransId="{4740E92B-D340-48C4-A472-86CA4B03DAC4}" sibTransId="{BC6903B4-A180-4652-A27F-2BB78C3B1D9C}"/>
    <dgm:cxn modelId="{082CE449-6767-4A90-A4E9-041CC65227C5}" type="presParOf" srcId="{C54BBC52-01C0-45E0-A45B-C6C5BE1152A0}" destId="{5B7614DD-06A3-454B-9AE0-43AD8CF1B99D}" srcOrd="0" destOrd="0" presId="urn:microsoft.com/office/officeart/2005/8/layout/vList5"/>
    <dgm:cxn modelId="{A63C5346-E74A-47B7-B667-998DAC663897}" type="presParOf" srcId="{5B7614DD-06A3-454B-9AE0-43AD8CF1B99D}" destId="{BE1CE501-FD77-4F0B-AA6B-2ABF704B33C9}" srcOrd="0" destOrd="0" presId="urn:microsoft.com/office/officeart/2005/8/layout/vList5"/>
    <dgm:cxn modelId="{24D26860-680E-4814-A21B-DDA867485E2A}" type="presParOf" srcId="{5B7614DD-06A3-454B-9AE0-43AD8CF1B99D}" destId="{A4286D12-178A-482D-A65B-E134799C65EC}" srcOrd="1" destOrd="0" presId="urn:microsoft.com/office/officeart/2005/8/layout/vList5"/>
    <dgm:cxn modelId="{809CCEF6-3A56-4436-9FEE-B79687B6E6F5}" type="presParOf" srcId="{C54BBC52-01C0-45E0-A45B-C6C5BE1152A0}" destId="{BEB6EF11-5EB8-4D7F-B592-F07DFA0C1EDA}" srcOrd="1" destOrd="0" presId="urn:microsoft.com/office/officeart/2005/8/layout/vList5"/>
    <dgm:cxn modelId="{059FE349-0939-4A9E-9B36-511ADD1006EF}" type="presParOf" srcId="{C54BBC52-01C0-45E0-A45B-C6C5BE1152A0}" destId="{0245CDF5-CFF3-47ED-85B9-D7FD93F935E7}" srcOrd="2" destOrd="0" presId="urn:microsoft.com/office/officeart/2005/8/layout/vList5"/>
    <dgm:cxn modelId="{EA538203-B82C-4B83-8A8C-80B77AD0F462}" type="presParOf" srcId="{0245CDF5-CFF3-47ED-85B9-D7FD93F935E7}" destId="{7A5A3BBF-A166-4BBA-BAC9-370FFE0D3309}" srcOrd="0" destOrd="0" presId="urn:microsoft.com/office/officeart/2005/8/layout/vList5"/>
    <dgm:cxn modelId="{809F00B2-A7F2-4859-827C-831C6CD885C9}" type="presParOf" srcId="{0245CDF5-CFF3-47ED-85B9-D7FD93F935E7}" destId="{BF14408E-182A-444C-B3EA-7D126DF209A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i="0" dirty="0" smtClean="0">
              <a:latin typeface="+mj-lt"/>
            </a:rPr>
            <a:t>Data </a:t>
          </a: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50000"/>
            </a:lnSpc>
          </a:pPr>
          <a:r>
            <a:rPr lang="es-ES" sz="2400" dirty="0" err="1" smtClean="0">
              <a:solidFill>
                <a:schemeClr val="tx1"/>
              </a:solidFill>
              <a:latin typeface="Calibri" pitchFamily="34" charset="0"/>
            </a:rPr>
            <a:t>Reflex-Spain</a:t>
          </a:r>
          <a:r>
            <a:rPr lang="es-ES" sz="2400" dirty="0" smtClean="0">
              <a:solidFill>
                <a:schemeClr val="tx1"/>
              </a:solidFill>
              <a:latin typeface="Calibri" pitchFamily="34" charset="0"/>
            </a:rPr>
            <a:t> DB (n=4500 </a:t>
          </a:r>
          <a:r>
            <a:rPr lang="es-ES" sz="2400" dirty="0" err="1" smtClean="0">
              <a:solidFill>
                <a:schemeClr val="tx1"/>
              </a:solidFill>
              <a:latin typeface="Calibri" pitchFamily="34" charset="0"/>
            </a:rPr>
            <a:t>graduates</a:t>
          </a:r>
          <a:r>
            <a:rPr lang="es-ES" sz="2400" dirty="0" smtClean="0">
              <a:solidFill>
                <a:schemeClr val="tx1"/>
              </a:solidFill>
              <a:latin typeface="Calibri" pitchFamily="34" charset="0"/>
            </a:rPr>
            <a:t>)</a:t>
          </a:r>
          <a:endParaRPr lang="en-US" sz="2400" i="0" dirty="0">
            <a:solidFill>
              <a:schemeClr val="accent3">
                <a:lumMod val="50000"/>
              </a:schemeClr>
            </a:solidFill>
            <a:latin typeface="+mj-lt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3FCEB1BD-2BDA-4F4E-B451-2A2FDC4BC6FC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i="0" dirty="0" smtClean="0">
              <a:latin typeface="+mj-lt"/>
            </a:rPr>
            <a:t>Methods</a:t>
          </a:r>
        </a:p>
      </dgm:t>
    </dgm:pt>
    <dgm:pt modelId="{4740E92B-D340-48C4-A472-86CA4B03DAC4}" type="parTrans" cxnId="{163A1B60-06DC-498A-83CD-D66DE9BE029D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BC6903B4-A180-4652-A27F-2BB78C3B1D9C}" type="sibTrans" cxnId="{163A1B60-06DC-498A-83CD-D66DE9BE029D}">
      <dgm:prSet/>
      <dgm:spPr/>
      <dgm:t>
        <a:bodyPr/>
        <a:lstStyle/>
        <a:p>
          <a:endParaRPr lang="en-US" sz="2000">
            <a:latin typeface="+mj-lt"/>
          </a:endParaRPr>
        </a:p>
      </dgm:t>
    </dgm:pt>
    <dgm:pt modelId="{3DF4C740-5616-4E2C-B686-2251C7FABDE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lnSpc>
              <a:spcPct val="150000"/>
            </a:lnSpc>
            <a:spcBef>
              <a:spcPts val="600"/>
            </a:spcBef>
          </a:pPr>
          <a:r>
            <a:rPr lang="en-US" sz="2400" i="0" dirty="0" smtClean="0">
              <a:solidFill>
                <a:schemeClr val="tx1"/>
              </a:solidFill>
              <a:latin typeface="+mj-lt"/>
            </a:rPr>
            <a:t>Multi-level mixed-effects models (MLM)</a:t>
          </a:r>
          <a:endParaRPr lang="en-US" sz="2400" i="0" dirty="0">
            <a:solidFill>
              <a:schemeClr val="tx1"/>
            </a:solidFill>
            <a:latin typeface="+mj-lt"/>
          </a:endParaRPr>
        </a:p>
      </dgm:t>
    </dgm:pt>
    <dgm:pt modelId="{21DDC1F5-1520-4269-98D7-ABEDA1CCB228}" type="parTrans" cxnId="{98CC6B91-EC80-4DA4-812F-EDBBA71BE905}">
      <dgm:prSet/>
      <dgm:spPr/>
      <dgm:t>
        <a:bodyPr/>
        <a:lstStyle/>
        <a:p>
          <a:endParaRPr lang="en-US" sz="2000"/>
        </a:p>
      </dgm:t>
    </dgm:pt>
    <dgm:pt modelId="{08BBFE88-CA9D-4B1E-8475-60B04DB93105}" type="sibTrans" cxnId="{98CC6B91-EC80-4DA4-812F-EDBBA71BE905}">
      <dgm:prSet/>
      <dgm:spPr/>
      <dgm:t>
        <a:bodyPr/>
        <a:lstStyle/>
        <a:p>
          <a:endParaRPr lang="en-US" sz="2000"/>
        </a:p>
      </dgm:t>
    </dgm:pt>
    <dgm:pt modelId="{DCBD645D-3A13-485D-8A5F-C69346D6F1DA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s-ES" sz="2400" dirty="0" smtClean="0">
              <a:solidFill>
                <a:schemeClr val="tx1"/>
              </a:solidFill>
              <a:latin typeface="Calibri" pitchFamily="34" charset="0"/>
            </a:rPr>
            <a:t>www.reflexproject.org </a:t>
          </a:r>
          <a:endParaRPr lang="en-US" sz="2400" i="0" dirty="0">
            <a:solidFill>
              <a:schemeClr val="tx1"/>
            </a:solidFill>
            <a:latin typeface="+mj-lt"/>
          </a:endParaRPr>
        </a:p>
      </dgm:t>
    </dgm:pt>
    <dgm:pt modelId="{0872388B-2A2D-4649-AC2D-5F4F7DA12508}" type="parTrans" cxnId="{2BF410FB-6D3C-4B69-A1D9-40EC92DFF242}">
      <dgm:prSet/>
      <dgm:spPr/>
      <dgm:t>
        <a:bodyPr/>
        <a:lstStyle/>
        <a:p>
          <a:endParaRPr lang="en-US"/>
        </a:p>
      </dgm:t>
    </dgm:pt>
    <dgm:pt modelId="{FF08F859-8A1D-4B6B-AC4C-7707DFF3B461}" type="sibTrans" cxnId="{2BF410FB-6D3C-4B69-A1D9-40EC92DFF242}">
      <dgm:prSet/>
      <dgm:spPr/>
      <dgm:t>
        <a:bodyPr/>
        <a:lstStyle/>
        <a:p>
          <a:endParaRPr lang="en-US"/>
        </a:p>
      </dgm:t>
    </dgm:pt>
    <dgm:pt modelId="{6B928376-5299-4D36-A7E8-881D3A68F04F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2400" i="0" dirty="0" smtClean="0">
              <a:solidFill>
                <a:schemeClr val="tx1"/>
              </a:solidFill>
              <a:latin typeface="+mj-lt"/>
            </a:rPr>
            <a:t>Structural equations models (SEM)</a:t>
          </a:r>
          <a:endParaRPr lang="en-US" sz="2400" i="0" dirty="0">
            <a:solidFill>
              <a:schemeClr val="tx1"/>
            </a:solidFill>
            <a:latin typeface="+mj-lt"/>
          </a:endParaRPr>
        </a:p>
      </dgm:t>
    </dgm:pt>
    <dgm:pt modelId="{84C77DEA-4929-41F6-AC58-F7D6174F6D95}" type="parTrans" cxnId="{33B0D83C-9812-4EBE-834C-7FC82366CDFE}">
      <dgm:prSet/>
      <dgm:spPr/>
      <dgm:t>
        <a:bodyPr/>
        <a:lstStyle/>
        <a:p>
          <a:endParaRPr lang="en-US"/>
        </a:p>
      </dgm:t>
    </dgm:pt>
    <dgm:pt modelId="{33584953-5095-456F-8192-3FF8ECD4023E}" type="sibTrans" cxnId="{33B0D83C-9812-4EBE-834C-7FC82366CDFE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2" custScaleX="8563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2" custScaleX="108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6EF11-5EB8-4D7F-B592-F07DFA0C1EDA}" type="pres">
      <dgm:prSet presAssocID="{8B647030-FD08-4BFB-AAC1-ECDF3AA197E4}" presName="sp" presStyleCnt="0"/>
      <dgm:spPr/>
    </dgm:pt>
    <dgm:pt modelId="{0245CDF5-CFF3-47ED-85B9-D7FD93F935E7}" type="pres">
      <dgm:prSet presAssocID="{3FCEB1BD-2BDA-4F4E-B451-2A2FDC4BC6FC}" presName="linNode" presStyleCnt="0"/>
      <dgm:spPr/>
    </dgm:pt>
    <dgm:pt modelId="{7A5A3BBF-A166-4BBA-BAC9-370FFE0D3309}" type="pres">
      <dgm:prSet presAssocID="{3FCEB1BD-2BDA-4F4E-B451-2A2FDC4BC6FC}" presName="parentText" presStyleLbl="node1" presStyleIdx="1" presStyleCnt="2" custScaleX="9368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4408E-182A-444C-B3EA-7D126DF209A1}" type="pres">
      <dgm:prSet presAssocID="{3FCEB1BD-2BDA-4F4E-B451-2A2FDC4BC6FC}" presName="descendantText" presStyleLbl="alignAccFollowNode1" presStyleIdx="1" presStyleCnt="2" custScaleX="117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2DC67E-2296-43BB-8271-23503461B29D}" type="presOf" srcId="{DCBD645D-3A13-485D-8A5F-C69346D6F1DA}" destId="{A4286D12-178A-482D-A65B-E134799C65EC}" srcOrd="0" destOrd="1" presId="urn:microsoft.com/office/officeart/2005/8/layout/vList5"/>
    <dgm:cxn modelId="{E8385F10-3333-4A23-B4E1-37C13BDDD43A}" type="presOf" srcId="{F1BBF6FB-8B42-41A8-8C3E-970805738FAB}" destId="{A4286D12-178A-482D-A65B-E134799C65EC}" srcOrd="0" destOrd="0" presId="urn:microsoft.com/office/officeart/2005/8/layout/vList5"/>
    <dgm:cxn modelId="{C0E5CC55-5BE6-404F-B356-6E4FB6B3F955}" type="presOf" srcId="{3DF4C740-5616-4E2C-B686-2251C7FABDED}" destId="{BF14408E-182A-444C-B3EA-7D126DF209A1}" srcOrd="0" destOrd="0" presId="urn:microsoft.com/office/officeart/2005/8/layout/vList5"/>
    <dgm:cxn modelId="{98CC6B91-EC80-4DA4-812F-EDBBA71BE905}" srcId="{3FCEB1BD-2BDA-4F4E-B451-2A2FDC4BC6FC}" destId="{3DF4C740-5616-4E2C-B686-2251C7FABDED}" srcOrd="0" destOrd="0" parTransId="{21DDC1F5-1520-4269-98D7-ABEDA1CCB228}" sibTransId="{08BBFE88-CA9D-4B1E-8475-60B04DB93105}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33B0D83C-9812-4EBE-834C-7FC82366CDFE}" srcId="{3FCEB1BD-2BDA-4F4E-B451-2A2FDC4BC6FC}" destId="{6B928376-5299-4D36-A7E8-881D3A68F04F}" srcOrd="1" destOrd="0" parTransId="{84C77DEA-4929-41F6-AC58-F7D6174F6D95}" sibTransId="{33584953-5095-456F-8192-3FF8ECD4023E}"/>
    <dgm:cxn modelId="{163A1B60-06DC-498A-83CD-D66DE9BE029D}" srcId="{E130292F-CA55-422F-9AB0-C390D0975E9F}" destId="{3FCEB1BD-2BDA-4F4E-B451-2A2FDC4BC6FC}" srcOrd="1" destOrd="0" parTransId="{4740E92B-D340-48C4-A472-86CA4B03DAC4}" sibTransId="{BC6903B4-A180-4652-A27F-2BB78C3B1D9C}"/>
    <dgm:cxn modelId="{239DDE44-FBE5-4389-8BF3-483F0584D8D9}" type="presOf" srcId="{3FCEB1BD-2BDA-4F4E-B451-2A2FDC4BC6FC}" destId="{7A5A3BBF-A166-4BBA-BAC9-370FFE0D3309}" srcOrd="0" destOrd="0" presId="urn:microsoft.com/office/officeart/2005/8/layout/vList5"/>
    <dgm:cxn modelId="{D2CED000-817B-4192-98D5-3F9796E4CF7A}" type="presOf" srcId="{6B928376-5299-4D36-A7E8-881D3A68F04F}" destId="{BF14408E-182A-444C-B3EA-7D126DF209A1}" srcOrd="0" destOrd="1" presId="urn:microsoft.com/office/officeart/2005/8/layout/vList5"/>
    <dgm:cxn modelId="{5D06709D-C388-42E8-8127-31B833206E0A}" type="presOf" srcId="{E130292F-CA55-422F-9AB0-C390D0975E9F}" destId="{C54BBC52-01C0-45E0-A45B-C6C5BE1152A0}" srcOrd="0" destOrd="0" presId="urn:microsoft.com/office/officeart/2005/8/layout/vList5"/>
    <dgm:cxn modelId="{2BF410FB-6D3C-4B69-A1D9-40EC92DFF242}" srcId="{9DBED1FC-E934-41FC-B34D-B392F60BF234}" destId="{DCBD645D-3A13-485D-8A5F-C69346D6F1DA}" srcOrd="1" destOrd="0" parTransId="{0872388B-2A2D-4649-AC2D-5F4F7DA12508}" sibTransId="{FF08F859-8A1D-4B6B-AC4C-7707DFF3B461}"/>
    <dgm:cxn modelId="{D53A0C1C-3889-4B04-9283-50DE133998C0}" type="presOf" srcId="{9DBED1FC-E934-41FC-B34D-B392F60BF234}" destId="{BE1CE501-FD77-4F0B-AA6B-2ABF704B33C9}" srcOrd="0" destOrd="0" presId="urn:microsoft.com/office/officeart/2005/8/layout/vList5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B20A97C1-994E-48C3-9069-D72666189DC7}" type="presParOf" srcId="{C54BBC52-01C0-45E0-A45B-C6C5BE1152A0}" destId="{5B7614DD-06A3-454B-9AE0-43AD8CF1B99D}" srcOrd="0" destOrd="0" presId="urn:microsoft.com/office/officeart/2005/8/layout/vList5"/>
    <dgm:cxn modelId="{75A21C7D-00F2-4E20-9336-1B165A565299}" type="presParOf" srcId="{5B7614DD-06A3-454B-9AE0-43AD8CF1B99D}" destId="{BE1CE501-FD77-4F0B-AA6B-2ABF704B33C9}" srcOrd="0" destOrd="0" presId="urn:microsoft.com/office/officeart/2005/8/layout/vList5"/>
    <dgm:cxn modelId="{79A7A42C-7D45-4C56-BFEE-4A04C2A98546}" type="presParOf" srcId="{5B7614DD-06A3-454B-9AE0-43AD8CF1B99D}" destId="{A4286D12-178A-482D-A65B-E134799C65EC}" srcOrd="1" destOrd="0" presId="urn:microsoft.com/office/officeart/2005/8/layout/vList5"/>
    <dgm:cxn modelId="{D925599B-8184-411C-AEDC-960C28513D12}" type="presParOf" srcId="{C54BBC52-01C0-45E0-A45B-C6C5BE1152A0}" destId="{BEB6EF11-5EB8-4D7F-B592-F07DFA0C1EDA}" srcOrd="1" destOrd="0" presId="urn:microsoft.com/office/officeart/2005/8/layout/vList5"/>
    <dgm:cxn modelId="{5A7802DF-55FA-4662-AB24-13D89C1102B9}" type="presParOf" srcId="{C54BBC52-01C0-45E0-A45B-C6C5BE1152A0}" destId="{0245CDF5-CFF3-47ED-85B9-D7FD93F935E7}" srcOrd="2" destOrd="0" presId="urn:microsoft.com/office/officeart/2005/8/layout/vList5"/>
    <dgm:cxn modelId="{EC81D17E-06FA-4465-B8A5-057180DE1BCD}" type="presParOf" srcId="{0245CDF5-CFF3-47ED-85B9-D7FD93F935E7}" destId="{7A5A3BBF-A166-4BBA-BAC9-370FFE0D3309}" srcOrd="0" destOrd="0" presId="urn:microsoft.com/office/officeart/2005/8/layout/vList5"/>
    <dgm:cxn modelId="{AE98D6DE-6555-4550-9FF5-606B8D7E5CAE}" type="presParOf" srcId="{0245CDF5-CFF3-47ED-85B9-D7FD93F935E7}" destId="{BF14408E-182A-444C-B3EA-7D126DF209A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Tasks-oriented leadership</a:t>
          </a:r>
        </a:p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(Responsibility)</a:t>
          </a:r>
          <a:endParaRPr lang="en-US" sz="2400" b="0" i="0" dirty="0">
            <a:solidFill>
              <a:schemeClr val="tx1"/>
            </a:solidFill>
            <a:latin typeface="+mj-lt"/>
          </a:endParaRP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GB" sz="2000" b="0" dirty="0" smtClean="0">
              <a:solidFill>
                <a:schemeClr val="tx1"/>
              </a:solidFill>
              <a:latin typeface="+mj-lt"/>
            </a:rPr>
            <a:t>Responsible for setting goals</a:t>
          </a:r>
          <a:endParaRPr lang="en-US" sz="2000" b="0" i="0" dirty="0">
            <a:solidFill>
              <a:schemeClr val="tx1"/>
            </a:solidFill>
            <a:latin typeface="+mj-lt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3FCEB1BD-2BDA-4F4E-B451-2A2FDC4BC6FC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Relations-oriented leadership</a:t>
          </a:r>
        </a:p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(Interaction)</a:t>
          </a:r>
        </a:p>
      </dgm:t>
    </dgm:pt>
    <dgm:pt modelId="{4740E92B-D340-48C4-A472-86CA4B03DAC4}" type="parTrans" cxnId="{163A1B60-06DC-498A-83CD-D66DE9BE029D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BC6903B4-A180-4652-A27F-2BB78C3B1D9C}" type="sibTrans" cxnId="{163A1B60-06DC-498A-83CD-D66DE9BE029D}">
      <dgm:prSet/>
      <dgm:spPr/>
      <dgm:t>
        <a:bodyPr/>
        <a:lstStyle/>
        <a:p>
          <a:endParaRPr lang="en-US" sz="2000" b="0">
            <a:solidFill>
              <a:schemeClr val="tx1"/>
            </a:solidFill>
            <a:latin typeface="+mj-lt"/>
          </a:endParaRPr>
        </a:p>
      </dgm:t>
    </dgm:pt>
    <dgm:pt modelId="{5B6965E7-CE0B-4E44-ACB9-FEA6EBA4D114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US" sz="2000" b="0" i="0" noProof="0" dirty="0" smtClean="0">
              <a:solidFill>
                <a:schemeClr val="tx1"/>
              </a:solidFill>
              <a:latin typeface="+mj-lt"/>
            </a:rPr>
            <a:t>Introduces new products or services</a:t>
          </a:r>
          <a:endParaRPr lang="en-US" sz="2000" b="0" i="0" noProof="0" dirty="0">
            <a:solidFill>
              <a:schemeClr val="tx1"/>
            </a:solidFill>
            <a:latin typeface="+mj-lt"/>
          </a:endParaRPr>
        </a:p>
      </dgm:t>
    </dgm:pt>
    <dgm:pt modelId="{45A06814-20B3-4256-91BD-44C3378740F9}" type="parTrans" cxnId="{7A6638AD-7199-4F32-9030-1AF8742E5B27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ED0115D8-2EFA-4B2B-AC71-E49F60BFCF91}" type="sibTrans" cxnId="{7A6638AD-7199-4F32-9030-1AF8742E5B27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3DF4C740-5616-4E2C-B686-2251C7FABDE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GB" sz="2000" b="0" dirty="0" smtClean="0">
              <a:solidFill>
                <a:schemeClr val="tx1"/>
              </a:solidFill>
              <a:latin typeface="+mj-lt"/>
            </a:rPr>
            <a:t>Authoritative source of advice </a:t>
          </a:r>
          <a:endParaRPr lang="en-US" sz="2000" b="0" i="0" dirty="0">
            <a:solidFill>
              <a:schemeClr val="tx1"/>
            </a:solidFill>
            <a:latin typeface="+mj-lt"/>
          </a:endParaRPr>
        </a:p>
      </dgm:t>
    </dgm:pt>
    <dgm:pt modelId="{21DDC1F5-1520-4269-98D7-ABEDA1CCB228}" type="parTrans" cxnId="{98CC6B91-EC80-4DA4-812F-EDBBA71BE905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08BBFE88-CA9D-4B1E-8475-60B04DB93105}" type="sibTrans" cxnId="{98CC6B91-EC80-4DA4-812F-EDBBA71BE905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CCFDF668-A385-484D-968C-4A543984ECB7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Change-oriented leadership</a:t>
          </a:r>
        </a:p>
        <a:p>
          <a:r>
            <a:rPr lang="en-US" sz="2400" b="0" i="0" dirty="0" smtClean="0">
              <a:solidFill>
                <a:schemeClr val="tx1"/>
              </a:solidFill>
              <a:latin typeface="+mj-lt"/>
            </a:rPr>
            <a:t>(Innovation)</a:t>
          </a:r>
          <a:endParaRPr lang="es-ES" sz="2400" b="0" i="0" dirty="0">
            <a:solidFill>
              <a:schemeClr val="tx1"/>
            </a:solidFill>
            <a:latin typeface="+mj-lt"/>
          </a:endParaRPr>
        </a:p>
      </dgm:t>
    </dgm:pt>
    <dgm:pt modelId="{C4610826-A703-4A4C-9392-0E61FF14E8D8}" type="parTrans" cxnId="{E0510310-05E8-460C-AEB1-8C5DA170BB52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A787B56D-DEF2-43A5-BE75-9DA9163A16D8}" type="sibTrans" cxnId="{E0510310-05E8-460C-AEB1-8C5DA170BB52}">
      <dgm:prSet/>
      <dgm:spPr/>
      <dgm:t>
        <a:bodyPr/>
        <a:lstStyle/>
        <a:p>
          <a:endParaRPr lang="en-US" sz="2000" b="0">
            <a:solidFill>
              <a:schemeClr val="tx1"/>
            </a:solidFill>
          </a:endParaRPr>
        </a:p>
      </dgm:t>
    </dgm:pt>
    <dgm:pt modelId="{5E8CEE0B-F3D5-44F8-9D8E-0E0BEE44987F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GB" sz="2000" b="0" dirty="0" smtClean="0">
              <a:solidFill>
                <a:schemeClr val="tx1"/>
              </a:solidFill>
              <a:latin typeface="+mj-lt"/>
            </a:rPr>
            <a:t>Responsible for deciding work strategies </a:t>
          </a:r>
          <a:endParaRPr lang="en-US" sz="2000" b="0" i="0" dirty="0">
            <a:solidFill>
              <a:schemeClr val="tx1"/>
            </a:solidFill>
            <a:latin typeface="+mj-lt"/>
          </a:endParaRPr>
        </a:p>
      </dgm:t>
    </dgm:pt>
    <dgm:pt modelId="{A90290CC-DBF1-4A9B-AAEE-4DDCBDA23C25}" type="parTrans" cxnId="{34F31541-BC88-46DC-87B6-744112A742C0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6EB673D7-3BEB-4880-BDDC-E23E72C2A084}" type="sibTrans" cxnId="{34F31541-BC88-46DC-87B6-744112A742C0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0B0EAAB3-E7FF-49CC-A053-3B9FCFD441CA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GB" sz="2000" b="0" dirty="0" smtClean="0">
              <a:solidFill>
                <a:schemeClr val="tx1"/>
              </a:solidFill>
              <a:latin typeface="+mj-lt"/>
            </a:rPr>
            <a:t>Keep colleagues informed of developments </a:t>
          </a:r>
          <a:endParaRPr lang="en-US" sz="2000" b="0" i="0" dirty="0">
            <a:solidFill>
              <a:schemeClr val="tx1"/>
            </a:solidFill>
            <a:latin typeface="+mj-lt"/>
          </a:endParaRPr>
        </a:p>
      </dgm:t>
    </dgm:pt>
    <dgm:pt modelId="{B0B79BA7-46D3-4EA3-BA28-F5471C69B3D0}" type="parTrans" cxnId="{327BB9FF-B4AF-4D37-8B04-0122E76FCFF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4DED2BB8-9C74-4AC6-8D38-8EF65C29C2F6}" type="sibTrans" cxnId="{327BB9FF-B4AF-4D37-8B04-0122E76FCFF1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3727C57D-662A-4024-8889-A92714393F62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US" sz="2000" b="0" i="0" noProof="0" smtClean="0">
              <a:solidFill>
                <a:schemeClr val="tx1"/>
              </a:solidFill>
              <a:latin typeface="+mj-lt"/>
            </a:rPr>
            <a:t>Introduces new methods, knowledge </a:t>
          </a:r>
          <a:endParaRPr lang="en-US" sz="2000" b="0" i="0" noProof="0">
            <a:solidFill>
              <a:schemeClr val="tx1"/>
            </a:solidFill>
            <a:latin typeface="+mj-lt"/>
          </a:endParaRPr>
        </a:p>
      </dgm:t>
    </dgm:pt>
    <dgm:pt modelId="{3083993A-359C-4BF3-B144-7A5B37646DA3}" type="parTrans" cxnId="{AB27D9E6-9E87-4DB9-9B34-3C4A627A0387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76C4EC8F-41EE-432B-A0A2-F6671A9FC047}" type="sibTrans" cxnId="{AB27D9E6-9E87-4DB9-9B34-3C4A627A0387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A72A465D-1955-4459-A7AF-F04907BC3A48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en-US" sz="2000" b="0" i="0" noProof="0" smtClean="0">
              <a:solidFill>
                <a:schemeClr val="tx1"/>
              </a:solidFill>
              <a:latin typeface="+mj-lt"/>
            </a:rPr>
            <a:t>Introduces new technology, instruments</a:t>
          </a:r>
          <a:endParaRPr lang="en-US" sz="2000" b="0" i="0" noProof="0">
            <a:solidFill>
              <a:schemeClr val="tx1"/>
            </a:solidFill>
            <a:latin typeface="+mj-lt"/>
          </a:endParaRPr>
        </a:p>
      </dgm:t>
    </dgm:pt>
    <dgm:pt modelId="{B0EFA87A-1C84-40C6-8B38-A09BC1F58B8E}" type="parTrans" cxnId="{8A34F20E-18E0-429D-90B0-D1A3AAF5DEF6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9AF8BBAD-2837-4608-944F-87CEFAB16BE9}" type="sibTrans" cxnId="{8A34F20E-18E0-429D-90B0-D1A3AAF5DEF6}">
      <dgm:prSet/>
      <dgm:spPr/>
      <dgm:t>
        <a:bodyPr/>
        <a:lstStyle/>
        <a:p>
          <a:endParaRPr lang="en-US" b="0">
            <a:solidFill>
              <a:schemeClr val="tx1"/>
            </a:solidFill>
          </a:endParaRPr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6EF11-5EB8-4D7F-B592-F07DFA0C1EDA}" type="pres">
      <dgm:prSet presAssocID="{8B647030-FD08-4BFB-AAC1-ECDF3AA197E4}" presName="sp" presStyleCnt="0"/>
      <dgm:spPr/>
    </dgm:pt>
    <dgm:pt modelId="{0245CDF5-CFF3-47ED-85B9-D7FD93F935E7}" type="pres">
      <dgm:prSet presAssocID="{3FCEB1BD-2BDA-4F4E-B451-2A2FDC4BC6FC}" presName="linNode" presStyleCnt="0"/>
      <dgm:spPr/>
    </dgm:pt>
    <dgm:pt modelId="{7A5A3BBF-A166-4BBA-BAC9-370FFE0D3309}" type="pres">
      <dgm:prSet presAssocID="{3FCEB1BD-2BDA-4F4E-B451-2A2FDC4BC6F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14408E-182A-444C-B3EA-7D126DF209A1}" type="pres">
      <dgm:prSet presAssocID="{3FCEB1BD-2BDA-4F4E-B451-2A2FDC4BC6F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19FC07-E625-4023-8D09-705B570D1485}" type="pres">
      <dgm:prSet presAssocID="{BC6903B4-A180-4652-A27F-2BB78C3B1D9C}" presName="sp" presStyleCnt="0"/>
      <dgm:spPr/>
    </dgm:pt>
    <dgm:pt modelId="{E21ECF2C-7DB8-411A-A752-286AF4C911E9}" type="pres">
      <dgm:prSet presAssocID="{CCFDF668-A385-484D-968C-4A543984ECB7}" presName="linNode" presStyleCnt="0"/>
      <dgm:spPr/>
    </dgm:pt>
    <dgm:pt modelId="{072165A9-6C88-4D90-BAEB-C1E4A3C38E0D}" type="pres">
      <dgm:prSet presAssocID="{CCFDF668-A385-484D-968C-4A543984ECB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8F93D-4389-4BA6-A312-2490A7F73CFE}" type="pres">
      <dgm:prSet presAssocID="{CCFDF668-A385-484D-968C-4A543984ECB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27D9E6-9E87-4DB9-9B34-3C4A627A0387}" srcId="{CCFDF668-A385-484D-968C-4A543984ECB7}" destId="{3727C57D-662A-4024-8889-A92714393F62}" srcOrd="1" destOrd="0" parTransId="{3083993A-359C-4BF3-B144-7A5B37646DA3}" sibTransId="{76C4EC8F-41EE-432B-A0A2-F6671A9FC047}"/>
    <dgm:cxn modelId="{E0510310-05E8-460C-AEB1-8C5DA170BB52}" srcId="{E130292F-CA55-422F-9AB0-C390D0975E9F}" destId="{CCFDF668-A385-484D-968C-4A543984ECB7}" srcOrd="2" destOrd="0" parTransId="{C4610826-A703-4A4C-9392-0E61FF14E8D8}" sibTransId="{A787B56D-DEF2-43A5-BE75-9DA9163A16D8}"/>
    <dgm:cxn modelId="{98CC6B91-EC80-4DA4-812F-EDBBA71BE905}" srcId="{3FCEB1BD-2BDA-4F4E-B451-2A2FDC4BC6FC}" destId="{3DF4C740-5616-4E2C-B686-2251C7FABDED}" srcOrd="0" destOrd="0" parTransId="{21DDC1F5-1520-4269-98D7-ABEDA1CCB228}" sibTransId="{08BBFE88-CA9D-4B1E-8475-60B04DB93105}"/>
    <dgm:cxn modelId="{4104FE71-A0DC-42B8-A0D0-95651BDF723D}" type="presOf" srcId="{3DF4C740-5616-4E2C-B686-2251C7FABDED}" destId="{BF14408E-182A-444C-B3EA-7D126DF209A1}" srcOrd="0" destOrd="0" presId="urn:microsoft.com/office/officeart/2005/8/layout/vList5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52109C34-063C-49D6-8915-63828C9BD0E1}" type="presOf" srcId="{A72A465D-1955-4459-A7AF-F04907BC3A48}" destId="{80B8F93D-4389-4BA6-A312-2490A7F73CFE}" srcOrd="0" destOrd="2" presId="urn:microsoft.com/office/officeart/2005/8/layout/vList5"/>
    <dgm:cxn modelId="{7A6638AD-7199-4F32-9030-1AF8742E5B27}" srcId="{CCFDF668-A385-484D-968C-4A543984ECB7}" destId="{5B6965E7-CE0B-4E44-ACB9-FEA6EBA4D114}" srcOrd="0" destOrd="0" parTransId="{45A06814-20B3-4256-91BD-44C3378740F9}" sibTransId="{ED0115D8-2EFA-4B2B-AC71-E49F60BFCF91}"/>
    <dgm:cxn modelId="{8A34F20E-18E0-429D-90B0-D1A3AAF5DEF6}" srcId="{CCFDF668-A385-484D-968C-4A543984ECB7}" destId="{A72A465D-1955-4459-A7AF-F04907BC3A48}" srcOrd="2" destOrd="0" parTransId="{B0EFA87A-1C84-40C6-8B38-A09BC1F58B8E}" sibTransId="{9AF8BBAD-2837-4608-944F-87CEFAB16BE9}"/>
    <dgm:cxn modelId="{05FFC3C3-AA35-45A7-BE7F-8E9FF19BF0A3}" type="presOf" srcId="{5E8CEE0B-F3D5-44F8-9D8E-0E0BEE44987F}" destId="{A4286D12-178A-482D-A65B-E134799C65EC}" srcOrd="0" destOrd="1" presId="urn:microsoft.com/office/officeart/2005/8/layout/vList5"/>
    <dgm:cxn modelId="{163A1B60-06DC-498A-83CD-D66DE9BE029D}" srcId="{E130292F-CA55-422F-9AB0-C390D0975E9F}" destId="{3FCEB1BD-2BDA-4F4E-B451-2A2FDC4BC6FC}" srcOrd="1" destOrd="0" parTransId="{4740E92B-D340-48C4-A472-86CA4B03DAC4}" sibTransId="{BC6903B4-A180-4652-A27F-2BB78C3B1D9C}"/>
    <dgm:cxn modelId="{8EC686C4-1DC2-4B05-9B09-6CB225562D14}" type="presOf" srcId="{3727C57D-662A-4024-8889-A92714393F62}" destId="{80B8F93D-4389-4BA6-A312-2490A7F73CFE}" srcOrd="0" destOrd="1" presId="urn:microsoft.com/office/officeart/2005/8/layout/vList5"/>
    <dgm:cxn modelId="{46A0E080-6749-4023-BD0E-965C4A212728}" type="presOf" srcId="{0B0EAAB3-E7FF-49CC-A053-3B9FCFD441CA}" destId="{BF14408E-182A-444C-B3EA-7D126DF209A1}" srcOrd="0" destOrd="1" presId="urn:microsoft.com/office/officeart/2005/8/layout/vList5"/>
    <dgm:cxn modelId="{0B2A9DA6-D05C-44F0-ADFE-5D94BF0564EA}" type="presOf" srcId="{5B6965E7-CE0B-4E44-ACB9-FEA6EBA4D114}" destId="{80B8F93D-4389-4BA6-A312-2490A7F73CFE}" srcOrd="0" destOrd="0" presId="urn:microsoft.com/office/officeart/2005/8/layout/vList5"/>
    <dgm:cxn modelId="{327BB9FF-B4AF-4D37-8B04-0122E76FCFF1}" srcId="{3FCEB1BD-2BDA-4F4E-B451-2A2FDC4BC6FC}" destId="{0B0EAAB3-E7FF-49CC-A053-3B9FCFD441CA}" srcOrd="1" destOrd="0" parTransId="{B0B79BA7-46D3-4EA3-BA28-F5471C69B3D0}" sibTransId="{4DED2BB8-9C74-4AC6-8D38-8EF65C29C2F6}"/>
    <dgm:cxn modelId="{34F31541-BC88-46DC-87B6-744112A742C0}" srcId="{9DBED1FC-E934-41FC-B34D-B392F60BF234}" destId="{5E8CEE0B-F3D5-44F8-9D8E-0E0BEE44987F}" srcOrd="1" destOrd="0" parTransId="{A90290CC-DBF1-4A9B-AAEE-4DDCBDA23C25}" sibTransId="{6EB673D7-3BEB-4880-BDDC-E23E72C2A084}"/>
    <dgm:cxn modelId="{42349B5C-AE6A-4694-9D8F-647F63268530}" type="presOf" srcId="{9DBED1FC-E934-41FC-B34D-B392F60BF234}" destId="{BE1CE501-FD77-4F0B-AA6B-2ABF704B33C9}" srcOrd="0" destOrd="0" presId="urn:microsoft.com/office/officeart/2005/8/layout/vList5"/>
    <dgm:cxn modelId="{362F5F9C-66B8-4053-A32A-72099827E176}" type="presOf" srcId="{F1BBF6FB-8B42-41A8-8C3E-970805738FAB}" destId="{A4286D12-178A-482D-A65B-E134799C65EC}" srcOrd="0" destOrd="0" presId="urn:microsoft.com/office/officeart/2005/8/layout/vList5"/>
    <dgm:cxn modelId="{2D7EDDC3-E558-45EE-8FDA-579801536E2E}" type="presOf" srcId="{CCFDF668-A385-484D-968C-4A543984ECB7}" destId="{072165A9-6C88-4D90-BAEB-C1E4A3C38E0D}" srcOrd="0" destOrd="0" presId="urn:microsoft.com/office/officeart/2005/8/layout/vList5"/>
    <dgm:cxn modelId="{7BCCBDE6-0FAE-4CE6-9BBC-7E8E002AAD88}" type="presOf" srcId="{3FCEB1BD-2BDA-4F4E-B451-2A2FDC4BC6FC}" destId="{7A5A3BBF-A166-4BBA-BAC9-370FFE0D3309}" srcOrd="0" destOrd="0" presId="urn:microsoft.com/office/officeart/2005/8/layout/vList5"/>
    <dgm:cxn modelId="{E5A77560-0435-4465-8661-0853396AE278}" type="presOf" srcId="{E130292F-CA55-422F-9AB0-C390D0975E9F}" destId="{C54BBC52-01C0-45E0-A45B-C6C5BE1152A0}" srcOrd="0" destOrd="0" presId="urn:microsoft.com/office/officeart/2005/8/layout/vList5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83468674-530C-4036-85D5-C21B345E211C}" type="presParOf" srcId="{C54BBC52-01C0-45E0-A45B-C6C5BE1152A0}" destId="{5B7614DD-06A3-454B-9AE0-43AD8CF1B99D}" srcOrd="0" destOrd="0" presId="urn:microsoft.com/office/officeart/2005/8/layout/vList5"/>
    <dgm:cxn modelId="{AF0F209F-B40C-47AD-ADE1-B48E50A63A11}" type="presParOf" srcId="{5B7614DD-06A3-454B-9AE0-43AD8CF1B99D}" destId="{BE1CE501-FD77-4F0B-AA6B-2ABF704B33C9}" srcOrd="0" destOrd="0" presId="urn:microsoft.com/office/officeart/2005/8/layout/vList5"/>
    <dgm:cxn modelId="{61968D46-33C7-4E7A-A1F0-9E81EAC399E7}" type="presParOf" srcId="{5B7614DD-06A3-454B-9AE0-43AD8CF1B99D}" destId="{A4286D12-178A-482D-A65B-E134799C65EC}" srcOrd="1" destOrd="0" presId="urn:microsoft.com/office/officeart/2005/8/layout/vList5"/>
    <dgm:cxn modelId="{51934EE0-A474-4E82-8E9E-2FAE1D3C4CFA}" type="presParOf" srcId="{C54BBC52-01C0-45E0-A45B-C6C5BE1152A0}" destId="{BEB6EF11-5EB8-4D7F-B592-F07DFA0C1EDA}" srcOrd="1" destOrd="0" presId="urn:microsoft.com/office/officeart/2005/8/layout/vList5"/>
    <dgm:cxn modelId="{0FA684AE-C1CF-48BD-9AC7-EDB92166CAC7}" type="presParOf" srcId="{C54BBC52-01C0-45E0-A45B-C6C5BE1152A0}" destId="{0245CDF5-CFF3-47ED-85B9-D7FD93F935E7}" srcOrd="2" destOrd="0" presId="urn:microsoft.com/office/officeart/2005/8/layout/vList5"/>
    <dgm:cxn modelId="{F5471317-F36B-4F85-85FD-A1EAB210E4FF}" type="presParOf" srcId="{0245CDF5-CFF3-47ED-85B9-D7FD93F935E7}" destId="{7A5A3BBF-A166-4BBA-BAC9-370FFE0D3309}" srcOrd="0" destOrd="0" presId="urn:microsoft.com/office/officeart/2005/8/layout/vList5"/>
    <dgm:cxn modelId="{82C7AB39-C3F7-4C59-9B8A-5ED7A9B84D43}" type="presParOf" srcId="{0245CDF5-CFF3-47ED-85B9-D7FD93F935E7}" destId="{BF14408E-182A-444C-B3EA-7D126DF209A1}" srcOrd="1" destOrd="0" presId="urn:microsoft.com/office/officeart/2005/8/layout/vList5"/>
    <dgm:cxn modelId="{B8C7559B-F226-4E1B-AC89-296B8C1D6DE3}" type="presParOf" srcId="{C54BBC52-01C0-45E0-A45B-C6C5BE1152A0}" destId="{3519FC07-E625-4023-8D09-705B570D1485}" srcOrd="3" destOrd="0" presId="urn:microsoft.com/office/officeart/2005/8/layout/vList5"/>
    <dgm:cxn modelId="{EA88A023-9EA5-4D51-8975-3C8576751619}" type="presParOf" srcId="{C54BBC52-01C0-45E0-A45B-C6C5BE1152A0}" destId="{E21ECF2C-7DB8-411A-A752-286AF4C911E9}" srcOrd="4" destOrd="0" presId="urn:microsoft.com/office/officeart/2005/8/layout/vList5"/>
    <dgm:cxn modelId="{9EF2D6AF-5CEB-45C6-B8AC-2C607DD01109}" type="presParOf" srcId="{E21ECF2C-7DB8-411A-A752-286AF4C911E9}" destId="{072165A9-6C88-4D90-BAEB-C1E4A3C38E0D}" srcOrd="0" destOrd="0" presId="urn:microsoft.com/office/officeart/2005/8/layout/vList5"/>
    <dgm:cxn modelId="{CAC7FB1E-99F7-4B1C-B3AE-9BA29CBE322E}" type="presParOf" srcId="{E21ECF2C-7DB8-411A-A752-286AF4C911E9}" destId="{80B8F93D-4389-4BA6-A312-2490A7F73CF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50000"/>
            </a:lnSpc>
          </a:pPr>
          <a:r>
            <a:rPr lang="en-US" sz="2800" dirty="0" smtClean="0">
              <a:latin typeface="Calibri" pitchFamily="34" charset="0"/>
              <a:cs typeface="Calibri" pitchFamily="34" charset="0"/>
            </a:rPr>
            <a:t>Competencies associated to 3D leadership </a:t>
          </a:r>
        </a:p>
        <a:p>
          <a:pPr algn="ctr">
            <a:lnSpc>
              <a:spcPct val="150000"/>
            </a:lnSpc>
          </a:pPr>
          <a:r>
            <a:rPr lang="en-US" sz="2400" dirty="0" smtClean="0">
              <a:latin typeface="Calibri" pitchFamily="34" charset="0"/>
              <a:cs typeface="Calibri" pitchFamily="34" charset="0"/>
            </a:rPr>
            <a:t>(from 19-item list):  </a:t>
          </a:r>
          <a:endParaRPr lang="en-US" sz="2400" dirty="0">
            <a:latin typeface="Calibri" pitchFamily="34" charset="0"/>
            <a:cs typeface="Calibri" pitchFamily="34" charset="0"/>
          </a:endParaRP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Alertness to new opportunities </a:t>
          </a:r>
          <a:endParaRPr lang="en-US" sz="2400" i="0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0938143A-DEBD-451D-9736-E5131EB8C82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Come up with new ideas and solutions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A5A652A7-3134-447A-BBA3-6CFDD341B530}" type="parTrans" cxnId="{919E68CD-C714-49D2-991B-8E5176F0405A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5F6C5E91-0918-46DF-B9F3-156D0AD566DE}" type="sibTrans" cxnId="{919E68CD-C714-49D2-991B-8E5176F0405A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682E8965-2592-42CC-9847-26C4C9A8C49F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Question your own and other's ideas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4868FD2E-9C74-4DDE-A46B-05C56462A4B5}" type="parTrans" cxnId="{AFEFD043-3B07-42B8-857A-3EBBFF61CE5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9CEECABA-23B0-40D1-BBF0-714A780657A7}" type="sibTrans" cxnId="{AFEFD043-3B07-42B8-857A-3EBBFF61CE5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54A10C3E-269C-4B97-A59E-10ADAC143ADF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Make your meaning clear to others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C2B46C8C-2A9E-4353-B174-CDABACC6E17A}" type="parTrans" cxnId="{86766FDD-47A9-454E-9C98-4791B4819881}">
      <dgm:prSet/>
      <dgm:spPr/>
      <dgm:t>
        <a:bodyPr/>
        <a:lstStyle/>
        <a:p>
          <a:endParaRPr lang="en-US"/>
        </a:p>
      </dgm:t>
    </dgm:pt>
    <dgm:pt modelId="{A2EC523C-8B90-47DD-A6A3-9F98F63D3D01}" type="sibTrans" cxnId="{86766FDD-47A9-454E-9C98-4791B4819881}">
      <dgm:prSet/>
      <dgm:spPr/>
      <dgm:t>
        <a:bodyPr/>
        <a:lstStyle/>
        <a:p>
          <a:endParaRPr lang="en-US"/>
        </a:p>
      </dgm:t>
    </dgm:pt>
    <dgm:pt modelId="{48C37ED3-EC50-48E6-BC20-82790039DAD0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Assert your authority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AE5C2BAC-047D-49ED-8454-58083CCF51D5}" type="parTrans" cxnId="{FE9CC2F3-53F9-4E11-8835-EED87E0930B1}">
      <dgm:prSet/>
      <dgm:spPr/>
      <dgm:t>
        <a:bodyPr/>
        <a:lstStyle/>
        <a:p>
          <a:endParaRPr lang="en-US"/>
        </a:p>
      </dgm:t>
    </dgm:pt>
    <dgm:pt modelId="{9D1746B3-837A-4F17-8937-15F3A50FFFB6}" type="sibTrans" cxnId="{FE9CC2F3-53F9-4E11-8835-EED87E0930B1}">
      <dgm:prSet/>
      <dgm:spPr/>
      <dgm:t>
        <a:bodyPr/>
        <a:lstStyle/>
        <a:p>
          <a:endParaRPr lang="en-US"/>
        </a:p>
      </dgm:t>
    </dgm:pt>
    <dgm:pt modelId="{E480E595-1E91-42DD-9710-6E092F746F61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Coordinate activities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3939E0C2-13BD-49B0-B29D-E2497880C806}" type="parTrans" cxnId="{FFD1294C-A8B4-4BEE-9103-8F6B81B3FB6D}">
      <dgm:prSet/>
      <dgm:spPr/>
      <dgm:t>
        <a:bodyPr/>
        <a:lstStyle/>
        <a:p>
          <a:endParaRPr lang="en-US"/>
        </a:p>
      </dgm:t>
    </dgm:pt>
    <dgm:pt modelId="{31AB93B9-7767-4F5E-9BB9-C04B55E7B104}" type="sibTrans" cxnId="{FFD1294C-A8B4-4BEE-9103-8F6B81B3FB6D}">
      <dgm:prSet/>
      <dgm:spPr/>
      <dgm:t>
        <a:bodyPr/>
        <a:lstStyle/>
        <a:p>
          <a:endParaRPr lang="en-US"/>
        </a:p>
      </dgm:t>
    </dgm:pt>
    <dgm:pt modelId="{6266FF73-E968-404C-BFE0-50B21EF09267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Negotiate effectively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51B2DC29-7A12-445C-A21B-09A5BBFEE8E0}" type="parTrans" cxnId="{92D2CB94-B3C9-416E-90D7-697795AB1574}">
      <dgm:prSet/>
      <dgm:spPr/>
      <dgm:t>
        <a:bodyPr/>
        <a:lstStyle/>
        <a:p>
          <a:endParaRPr lang="en-US"/>
        </a:p>
      </dgm:t>
    </dgm:pt>
    <dgm:pt modelId="{58E0F76B-6AB5-45EB-A520-57E80DB9D0EF}" type="sibTrans" cxnId="{92D2CB94-B3C9-416E-90D7-697795AB1574}">
      <dgm:prSet/>
      <dgm:spPr/>
      <dgm:t>
        <a:bodyPr/>
        <a:lstStyle/>
        <a:p>
          <a:endParaRPr lang="en-US"/>
        </a:p>
      </dgm:t>
    </dgm:pt>
    <dgm:pt modelId="{22E4A009-4795-418D-81B1-A213F89A6D5A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>
            <a:lnSpc>
              <a:spcPct val="150000"/>
            </a:lnSpc>
            <a:spcBef>
              <a:spcPts val="1200"/>
            </a:spcBef>
          </a:pPr>
          <a:r>
            <a:rPr lang="en-US" sz="2400" i="0" dirty="0" smtClean="0">
              <a:latin typeface="Calibri" pitchFamily="34" charset="0"/>
              <a:cs typeface="Calibri" pitchFamily="34" charset="0"/>
            </a:rPr>
            <a:t>Mobilize the capacities of others   </a:t>
          </a:r>
          <a:endParaRPr lang="es-ES" sz="2400" i="0" dirty="0">
            <a:latin typeface="Calibri" pitchFamily="34" charset="0"/>
            <a:cs typeface="Calibri" pitchFamily="34" charset="0"/>
          </a:endParaRPr>
        </a:p>
      </dgm:t>
    </dgm:pt>
    <dgm:pt modelId="{9CBF0B8C-0479-475E-9085-C297D8E107F5}" type="parTrans" cxnId="{193DCABC-198C-415A-BC5B-EC409B14A817}">
      <dgm:prSet/>
      <dgm:spPr/>
      <dgm:t>
        <a:bodyPr/>
        <a:lstStyle/>
        <a:p>
          <a:endParaRPr lang="en-US"/>
        </a:p>
      </dgm:t>
    </dgm:pt>
    <dgm:pt modelId="{8B728962-D1E9-42BA-AF0F-ECED22045848}" type="sibTrans" cxnId="{193DCABC-198C-415A-BC5B-EC409B14A817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1" custScaleX="991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1" custScaleX="113278" custScaleY="1182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DCABC-198C-415A-BC5B-EC409B14A817}" srcId="{9DBED1FC-E934-41FC-B34D-B392F60BF234}" destId="{22E4A009-4795-418D-81B1-A213F89A6D5A}" srcOrd="7" destOrd="0" parTransId="{9CBF0B8C-0479-475E-9085-C297D8E107F5}" sibTransId="{8B728962-D1E9-42BA-AF0F-ECED22045848}"/>
    <dgm:cxn modelId="{86766FDD-47A9-454E-9C98-4791B4819881}" srcId="{9DBED1FC-E934-41FC-B34D-B392F60BF234}" destId="{54A10C3E-269C-4B97-A59E-10ADAC143ADF}" srcOrd="3" destOrd="0" parTransId="{C2B46C8C-2A9E-4353-B174-CDABACC6E17A}" sibTransId="{A2EC523C-8B90-47DD-A6A3-9F98F63D3D01}"/>
    <dgm:cxn modelId="{8D99B7F1-7097-427D-9150-35F90A44AFFF}" type="presOf" srcId="{E480E595-1E91-42DD-9710-6E092F746F61}" destId="{A4286D12-178A-482D-A65B-E134799C65EC}" srcOrd="0" destOrd="5" presId="urn:microsoft.com/office/officeart/2005/8/layout/vList5"/>
    <dgm:cxn modelId="{D48CAAEB-CE84-41C6-927F-9208CA2B2661}" type="presOf" srcId="{682E8965-2592-42CC-9847-26C4C9A8C49F}" destId="{A4286D12-178A-482D-A65B-E134799C65EC}" srcOrd="0" destOrd="2" presId="urn:microsoft.com/office/officeart/2005/8/layout/vList5"/>
    <dgm:cxn modelId="{6107F82E-5BF6-45E7-91BB-7AC02D5C0C50}" type="presOf" srcId="{F1BBF6FB-8B42-41A8-8C3E-970805738FAB}" destId="{A4286D12-178A-482D-A65B-E134799C65EC}" srcOrd="0" destOrd="0" presId="urn:microsoft.com/office/officeart/2005/8/layout/vList5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AB7B6F26-A9D8-4A13-86F2-540DC98071CC}" type="presOf" srcId="{E130292F-CA55-422F-9AB0-C390D0975E9F}" destId="{C54BBC52-01C0-45E0-A45B-C6C5BE1152A0}" srcOrd="0" destOrd="0" presId="urn:microsoft.com/office/officeart/2005/8/layout/vList5"/>
    <dgm:cxn modelId="{6C2D9DC5-7211-4F49-95A5-6784ED1DC6A0}" type="presOf" srcId="{9DBED1FC-E934-41FC-B34D-B392F60BF234}" destId="{BE1CE501-FD77-4F0B-AA6B-2ABF704B33C9}" srcOrd="0" destOrd="0" presId="urn:microsoft.com/office/officeart/2005/8/layout/vList5"/>
    <dgm:cxn modelId="{92D2CB94-B3C9-416E-90D7-697795AB1574}" srcId="{9DBED1FC-E934-41FC-B34D-B392F60BF234}" destId="{6266FF73-E968-404C-BFE0-50B21EF09267}" srcOrd="6" destOrd="0" parTransId="{51B2DC29-7A12-445C-A21B-09A5BBFEE8E0}" sibTransId="{58E0F76B-6AB5-45EB-A520-57E80DB9D0EF}"/>
    <dgm:cxn modelId="{873BAF07-2D1C-4A5D-9DCF-35D66D18FAC3}" type="presOf" srcId="{6266FF73-E968-404C-BFE0-50B21EF09267}" destId="{A4286D12-178A-482D-A65B-E134799C65EC}" srcOrd="0" destOrd="6" presId="urn:microsoft.com/office/officeart/2005/8/layout/vList5"/>
    <dgm:cxn modelId="{765446A7-F834-40B1-9D59-196580D460ED}" type="presOf" srcId="{0938143A-DEBD-451D-9736-E5131EB8C823}" destId="{A4286D12-178A-482D-A65B-E134799C65EC}" srcOrd="0" destOrd="1" presId="urn:microsoft.com/office/officeart/2005/8/layout/vList5"/>
    <dgm:cxn modelId="{AFEFD043-3B07-42B8-857A-3EBBFF61CE56}" srcId="{9DBED1FC-E934-41FC-B34D-B392F60BF234}" destId="{682E8965-2592-42CC-9847-26C4C9A8C49F}" srcOrd="2" destOrd="0" parTransId="{4868FD2E-9C74-4DDE-A46B-05C56462A4B5}" sibTransId="{9CEECABA-23B0-40D1-BBF0-714A780657A7}"/>
    <dgm:cxn modelId="{C767C283-C7E2-44CD-AAEF-4A78D5FC5274}" type="presOf" srcId="{54A10C3E-269C-4B97-A59E-10ADAC143ADF}" destId="{A4286D12-178A-482D-A65B-E134799C65EC}" srcOrd="0" destOrd="3" presId="urn:microsoft.com/office/officeart/2005/8/layout/vList5"/>
    <dgm:cxn modelId="{919E68CD-C714-49D2-991B-8E5176F0405A}" srcId="{9DBED1FC-E934-41FC-B34D-B392F60BF234}" destId="{0938143A-DEBD-451D-9736-E5131EB8C823}" srcOrd="1" destOrd="0" parTransId="{A5A652A7-3134-447A-BBA3-6CFDD341B530}" sibTransId="{5F6C5E91-0918-46DF-B9F3-156D0AD566DE}"/>
    <dgm:cxn modelId="{C8A1CA11-7109-4AED-99AC-9906643AEEFE}" type="presOf" srcId="{22E4A009-4795-418D-81B1-A213F89A6D5A}" destId="{A4286D12-178A-482D-A65B-E134799C65EC}" srcOrd="0" destOrd="7" presId="urn:microsoft.com/office/officeart/2005/8/layout/vList5"/>
    <dgm:cxn modelId="{FFD1294C-A8B4-4BEE-9103-8F6B81B3FB6D}" srcId="{9DBED1FC-E934-41FC-B34D-B392F60BF234}" destId="{E480E595-1E91-42DD-9710-6E092F746F61}" srcOrd="5" destOrd="0" parTransId="{3939E0C2-13BD-49B0-B29D-E2497880C806}" sibTransId="{31AB93B9-7767-4F5E-9BB9-C04B55E7B104}"/>
    <dgm:cxn modelId="{FE9CC2F3-53F9-4E11-8835-EED87E0930B1}" srcId="{9DBED1FC-E934-41FC-B34D-B392F60BF234}" destId="{48C37ED3-EC50-48E6-BC20-82790039DAD0}" srcOrd="4" destOrd="0" parTransId="{AE5C2BAC-047D-49ED-8454-58083CCF51D5}" sibTransId="{9D1746B3-837A-4F17-8937-15F3A50FFFB6}"/>
    <dgm:cxn modelId="{84337D6D-29D9-49F8-993D-1384557BD1AF}" type="presOf" srcId="{48C37ED3-EC50-48E6-BC20-82790039DAD0}" destId="{A4286D12-178A-482D-A65B-E134799C65EC}" srcOrd="0" destOrd="4" presId="urn:microsoft.com/office/officeart/2005/8/layout/vList5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8D062C34-2E6D-4FE9-9905-D669CD4F544E}" type="presParOf" srcId="{C54BBC52-01C0-45E0-A45B-C6C5BE1152A0}" destId="{5B7614DD-06A3-454B-9AE0-43AD8CF1B99D}" srcOrd="0" destOrd="0" presId="urn:microsoft.com/office/officeart/2005/8/layout/vList5"/>
    <dgm:cxn modelId="{05F37E63-4107-41FA-B8AB-97AE08FBC572}" type="presParOf" srcId="{5B7614DD-06A3-454B-9AE0-43AD8CF1B99D}" destId="{BE1CE501-FD77-4F0B-AA6B-2ABF704B33C9}" srcOrd="0" destOrd="0" presId="urn:microsoft.com/office/officeart/2005/8/layout/vList5"/>
    <dgm:cxn modelId="{3C702A24-8C64-4473-80FE-B581F0316B59}" type="presParOf" srcId="{5B7614DD-06A3-454B-9AE0-43AD8CF1B99D}" destId="{A4286D12-178A-482D-A65B-E134799C65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50000"/>
            </a:lnSpc>
          </a:pPr>
          <a:r>
            <a:rPr lang="en-US" sz="2800" dirty="0" smtClean="0">
              <a:latin typeface="Calibri" pitchFamily="34" charset="0"/>
              <a:cs typeface="Calibri" pitchFamily="34" charset="0"/>
            </a:rPr>
            <a:t>Modes of teaching and learning considered </a:t>
          </a:r>
          <a:endParaRPr lang="en-US" sz="2800" dirty="0">
            <a:latin typeface="Calibri" pitchFamily="34" charset="0"/>
            <a:cs typeface="Calibri" pitchFamily="34" charset="0"/>
          </a:endParaRP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400" i="0" noProof="0" dirty="0" smtClean="0">
              <a:solidFill>
                <a:schemeClr val="tx1"/>
              </a:solidFill>
              <a:latin typeface="+mn-lt"/>
            </a:rPr>
            <a:t>Lectures</a:t>
          </a:r>
          <a:endParaRPr lang="en-US" sz="2400" i="0" noProof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64A44890-EC27-4425-BC9C-A10FD455DAE8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ES" sz="2400" i="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n-US" sz="2400" i="0" noProof="0" dirty="0" smtClean="0">
              <a:solidFill>
                <a:schemeClr val="tx1"/>
              </a:solidFill>
              <a:latin typeface="+mn-lt"/>
              <a:cs typeface="Calibri" pitchFamily="34" charset="0"/>
            </a:rPr>
            <a:t>Theories</a:t>
          </a:r>
          <a:r>
            <a:rPr lang="es-ES" sz="2400" i="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s-ES" sz="2400" i="0" smtClean="0">
              <a:solidFill>
                <a:schemeClr val="tx1"/>
              </a:solidFill>
              <a:latin typeface="+mn-lt"/>
              <a:cs typeface="Calibri" pitchFamily="34" charset="0"/>
            </a:rPr>
            <a:t>and </a:t>
          </a:r>
          <a:r>
            <a:rPr lang="en-US" sz="2400" i="0" noProof="0" smtClean="0">
              <a:solidFill>
                <a:schemeClr val="tx1"/>
              </a:solidFill>
              <a:latin typeface="+mn-lt"/>
              <a:cs typeface="Calibri" pitchFamily="34" charset="0"/>
            </a:rPr>
            <a:t>concepts</a:t>
          </a:r>
          <a:endParaRPr lang="en-US" sz="2400" i="0" noProof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175BF5BA-28F9-46FF-BCB6-6DA31242E309}" type="parTrans" cxnId="{DC5F71D3-FCC9-4D56-A69B-AFC74AAEFD6C}">
      <dgm:prSet/>
      <dgm:spPr/>
      <dgm:t>
        <a:bodyPr/>
        <a:lstStyle/>
        <a:p>
          <a:endParaRPr lang="en-US"/>
        </a:p>
      </dgm:t>
    </dgm:pt>
    <dgm:pt modelId="{1948B9E3-0C01-40D1-AA33-0777D4F64800}" type="sibTrans" cxnId="{DC5F71D3-FCC9-4D56-A69B-AFC74AAEFD6C}">
      <dgm:prSet/>
      <dgm:spPr/>
      <dgm:t>
        <a:bodyPr/>
        <a:lstStyle/>
        <a:p>
          <a:endParaRPr lang="en-US"/>
        </a:p>
      </dgm:t>
    </dgm:pt>
    <dgm:pt modelId="{E4E60782-89FC-4873-8A34-FDC2780D7815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Research projects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641F82F9-238C-4754-9894-DCB6F8820334}" type="parTrans" cxnId="{5DF02CB9-63FD-4346-965D-74B3B92F257B}">
      <dgm:prSet/>
      <dgm:spPr/>
      <dgm:t>
        <a:bodyPr/>
        <a:lstStyle/>
        <a:p>
          <a:endParaRPr lang="en-US"/>
        </a:p>
      </dgm:t>
    </dgm:pt>
    <dgm:pt modelId="{CB003368-BA44-418F-8BDE-7E79E2833D75}" type="sibTrans" cxnId="{5DF02CB9-63FD-4346-965D-74B3B92F257B}">
      <dgm:prSet/>
      <dgm:spPr/>
      <dgm:t>
        <a:bodyPr/>
        <a:lstStyle/>
        <a:p>
          <a:endParaRPr lang="en-US"/>
        </a:p>
      </dgm:t>
    </dgm:pt>
    <dgm:pt modelId="{763BF74C-FF2B-4A9A-80BF-263896276CB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Multiple choice exams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39706799-9C1F-4EE5-8F1B-9DE172E35AB0}" type="parTrans" cxnId="{E64C4E45-DB2E-455E-8342-9E8384D6C2C1}">
      <dgm:prSet/>
      <dgm:spPr/>
      <dgm:t>
        <a:bodyPr/>
        <a:lstStyle/>
        <a:p>
          <a:endParaRPr lang="en-US"/>
        </a:p>
      </dgm:t>
    </dgm:pt>
    <dgm:pt modelId="{151EA84F-B77A-41A0-B33D-9BAB7B5A83EE}" type="sibTrans" cxnId="{E64C4E45-DB2E-455E-8342-9E8384D6C2C1}">
      <dgm:prSet/>
      <dgm:spPr/>
      <dgm:t>
        <a:bodyPr/>
        <a:lstStyle/>
        <a:p>
          <a:endParaRPr lang="en-US"/>
        </a:p>
      </dgm:t>
    </dgm:pt>
    <dgm:pt modelId="{DD270221-646E-4309-8F6D-38CA1F513986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Written assignments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75D52202-FE49-4983-987C-00645123F7E6}" type="parTrans" cxnId="{0013283D-D10A-4830-A258-F112F5FA811D}">
      <dgm:prSet/>
      <dgm:spPr/>
      <dgm:t>
        <a:bodyPr/>
        <a:lstStyle/>
        <a:p>
          <a:endParaRPr lang="en-US"/>
        </a:p>
      </dgm:t>
    </dgm:pt>
    <dgm:pt modelId="{BC1B3A4F-270E-41BA-A83A-D2540138BDF1}" type="sibTrans" cxnId="{0013283D-D10A-4830-A258-F112F5FA811D}">
      <dgm:prSet/>
      <dgm:spPr/>
      <dgm:t>
        <a:bodyPr/>
        <a:lstStyle/>
        <a:p>
          <a:endParaRPr lang="en-US"/>
        </a:p>
      </dgm:t>
    </dgm:pt>
    <dgm:pt modelId="{BD194DE2-0CB7-47E2-96BE-AADBA2B27D3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Facts and practical knowledge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A61928B1-FDB1-4E08-81E2-C194F904C0F8}" type="parTrans" cxnId="{4A54D0D4-084D-45B9-AAD2-5B1EEC99B30F}">
      <dgm:prSet/>
      <dgm:spPr/>
      <dgm:t>
        <a:bodyPr/>
        <a:lstStyle/>
        <a:p>
          <a:endParaRPr lang="en-US"/>
        </a:p>
      </dgm:t>
    </dgm:pt>
    <dgm:pt modelId="{B29FD843-A357-4A77-A0A4-C3A5F06A2451}" type="sibTrans" cxnId="{4A54D0D4-084D-45B9-AAD2-5B1EEC99B30F}">
      <dgm:prSet/>
      <dgm:spPr/>
      <dgm:t>
        <a:bodyPr/>
        <a:lstStyle/>
        <a:p>
          <a:endParaRPr lang="en-US"/>
        </a:p>
      </dgm:t>
    </dgm:pt>
    <dgm:pt modelId="{59293E83-E5E3-4F4C-96BB-A7D2ECFFA508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Internships, work placements</a:t>
          </a:r>
          <a:r>
            <a:rPr lang="en-US" sz="2400" i="0" dirty="0" smtClean="0">
              <a:solidFill>
                <a:schemeClr val="tx1"/>
              </a:solidFill>
              <a:latin typeface="+mn-lt"/>
              <a:cs typeface="Calibri" pitchFamily="34" charset="0"/>
            </a:rPr>
            <a:t>  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0622A2DB-17E0-4F4F-AFF3-0EA9F8DBDF88}" type="parTrans" cxnId="{8C98321A-B425-4115-AE8C-FF3EFE08A0BC}">
      <dgm:prSet/>
      <dgm:spPr/>
      <dgm:t>
        <a:bodyPr/>
        <a:lstStyle/>
        <a:p>
          <a:endParaRPr lang="en-US"/>
        </a:p>
      </dgm:t>
    </dgm:pt>
    <dgm:pt modelId="{2C2A2017-B230-4B2D-B745-FF5C22F7A141}" type="sibTrans" cxnId="{8C98321A-B425-4115-AE8C-FF3EFE08A0BC}">
      <dgm:prSet/>
      <dgm:spPr/>
      <dgm:t>
        <a:bodyPr/>
        <a:lstStyle/>
        <a:p>
          <a:endParaRPr lang="en-US"/>
        </a:p>
      </dgm:t>
    </dgm:pt>
    <dgm:pt modelId="{CAF0E331-9B0B-4C7F-B58C-DB930267B5E5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Problem-based learning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62BD19F6-E35F-4E72-BF90-E606951288B8}" type="parTrans" cxnId="{83063F23-4456-409F-A415-EC0C5979539C}">
      <dgm:prSet/>
      <dgm:spPr/>
      <dgm:t>
        <a:bodyPr/>
        <a:lstStyle/>
        <a:p>
          <a:endParaRPr lang="en-US"/>
        </a:p>
      </dgm:t>
    </dgm:pt>
    <dgm:pt modelId="{C8654E59-D270-492F-AA9C-0A4C677F311F}" type="sibTrans" cxnId="{83063F23-4456-409F-A415-EC0C5979539C}">
      <dgm:prSet/>
      <dgm:spPr/>
      <dgm:t>
        <a:bodyPr/>
        <a:lstStyle/>
        <a:p>
          <a:endParaRPr lang="en-US"/>
        </a:p>
      </dgm:t>
    </dgm:pt>
    <dgm:pt modelId="{02F67DCC-866F-496A-8493-0D3254F24629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Oral presentations by students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FFF6C1E2-A1B1-4E43-A54E-7E86AD8FC306}" type="parTrans" cxnId="{AB6F9C9E-AE65-42C1-995D-9FC0B031F4C4}">
      <dgm:prSet/>
      <dgm:spPr/>
      <dgm:t>
        <a:bodyPr/>
        <a:lstStyle/>
        <a:p>
          <a:endParaRPr lang="en-US"/>
        </a:p>
      </dgm:t>
    </dgm:pt>
    <dgm:pt modelId="{66D4F404-0BA7-44E0-AD24-D9242A1AD9A2}" type="sibTrans" cxnId="{AB6F9C9E-AE65-42C1-995D-9FC0B031F4C4}">
      <dgm:prSet/>
      <dgm:spPr/>
      <dgm:t>
        <a:bodyPr/>
        <a:lstStyle/>
        <a:p>
          <a:endParaRPr lang="en-US"/>
        </a:p>
      </dgm:t>
    </dgm:pt>
    <dgm:pt modelId="{6031C356-8C4D-4DCC-B19C-96ADA89272E9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Teacher as main source information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F57D1529-FAF2-4F3F-8EC5-C5796D6A988B}" type="parTrans" cxnId="{84A0B727-CE14-47F8-8466-16BB7B464B87}">
      <dgm:prSet/>
      <dgm:spPr/>
      <dgm:t>
        <a:bodyPr/>
        <a:lstStyle/>
        <a:p>
          <a:endParaRPr lang="en-US"/>
        </a:p>
      </dgm:t>
    </dgm:pt>
    <dgm:pt modelId="{03F717CF-042A-44ED-B787-A55AE29E1745}" type="sibTrans" cxnId="{84A0B727-CE14-47F8-8466-16BB7B464B87}">
      <dgm:prSet/>
      <dgm:spPr/>
      <dgm:t>
        <a:bodyPr/>
        <a:lstStyle/>
        <a:p>
          <a:endParaRPr lang="en-US"/>
        </a:p>
      </dgm:t>
    </dgm:pt>
    <dgm:pt modelId="{1226D78A-BF39-4432-93A9-C43398134592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Group assignments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0F9E37E7-DEA1-4EEA-B5AB-CF6EABA40364}" type="parTrans" cxnId="{E10A1BAB-5246-4205-9AB8-EEBED72CF78A}">
      <dgm:prSet/>
      <dgm:spPr/>
      <dgm:t>
        <a:bodyPr/>
        <a:lstStyle/>
        <a:p>
          <a:endParaRPr lang="en-US"/>
        </a:p>
      </dgm:t>
    </dgm:pt>
    <dgm:pt modelId="{AE8D1DB5-F828-4BC2-856C-6B24BBBCBE46}" type="sibTrans" cxnId="{E10A1BAB-5246-4205-9AB8-EEBED72CF78A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1" custScaleX="991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1" custScaleX="107134" custScaleY="11826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DFCD4F0-ABAF-4893-8F92-A32167AACECD}" type="presOf" srcId="{E4E60782-89FC-4873-8A34-FDC2780D7815}" destId="{A4286D12-178A-482D-A65B-E134799C65EC}" srcOrd="0" destOrd="3" presId="urn:microsoft.com/office/officeart/2005/8/layout/vList5"/>
    <dgm:cxn modelId="{83063F23-4456-409F-A415-EC0C5979539C}" srcId="{9DBED1FC-E934-41FC-B34D-B392F60BF234}" destId="{CAF0E331-9B0B-4C7F-B58C-DB930267B5E5}" srcOrd="2" destOrd="0" parTransId="{62BD19F6-E35F-4E72-BF90-E606951288B8}" sibTransId="{C8654E59-D270-492F-AA9C-0A4C677F311F}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0BC9E93A-ECBF-41D0-9978-22C7CF37A8B7}" type="presOf" srcId="{59293E83-E5E3-4F4C-96BB-A7D2ECFFA508}" destId="{A4286D12-178A-482D-A65B-E134799C65EC}" srcOrd="0" destOrd="10" presId="urn:microsoft.com/office/officeart/2005/8/layout/vList5"/>
    <dgm:cxn modelId="{D49EC503-2433-4A9E-9254-A9B1A7DFBC82}" type="presOf" srcId="{1226D78A-BF39-4432-93A9-C43398134592}" destId="{A4286D12-178A-482D-A65B-E134799C65EC}" srcOrd="0" destOrd="6" presId="urn:microsoft.com/office/officeart/2005/8/layout/vList5"/>
    <dgm:cxn modelId="{1ED823B9-FB9A-4565-8345-E4D3585F5D7F}" type="presOf" srcId="{6031C356-8C4D-4DCC-B19C-96ADA89272E9}" destId="{A4286D12-178A-482D-A65B-E134799C65EC}" srcOrd="0" destOrd="5" presId="urn:microsoft.com/office/officeart/2005/8/layout/vList5"/>
    <dgm:cxn modelId="{E64C4E45-DB2E-455E-8342-9E8384D6C2C1}" srcId="{9DBED1FC-E934-41FC-B34D-B392F60BF234}" destId="{763BF74C-FF2B-4A9A-80BF-263896276CBB}" srcOrd="4" destOrd="0" parTransId="{39706799-9C1F-4EE5-8F1B-9DE172E35AB0}" sibTransId="{151EA84F-B77A-41A0-B33D-9BAB7B5A83EE}"/>
    <dgm:cxn modelId="{5DF02CB9-63FD-4346-965D-74B3B92F257B}" srcId="{9DBED1FC-E934-41FC-B34D-B392F60BF234}" destId="{E4E60782-89FC-4873-8A34-FDC2780D7815}" srcOrd="3" destOrd="0" parTransId="{641F82F9-238C-4754-9894-DCB6F8820334}" sibTransId="{CB003368-BA44-418F-8BDE-7E79E2833D75}"/>
    <dgm:cxn modelId="{B31836D2-8855-49CD-ADF7-486C2E137999}" type="presOf" srcId="{F1BBF6FB-8B42-41A8-8C3E-970805738FAB}" destId="{A4286D12-178A-482D-A65B-E134799C65EC}" srcOrd="0" destOrd="0" presId="urn:microsoft.com/office/officeart/2005/8/layout/vList5"/>
    <dgm:cxn modelId="{4A54D0D4-084D-45B9-AAD2-5B1EEC99B30F}" srcId="{9DBED1FC-E934-41FC-B34D-B392F60BF234}" destId="{BD194DE2-0CB7-47E2-96BE-AADBA2B27D3B}" srcOrd="9" destOrd="0" parTransId="{A61928B1-FDB1-4E08-81E2-C194F904C0F8}" sibTransId="{B29FD843-A357-4A77-A0A4-C3A5F06A2451}"/>
    <dgm:cxn modelId="{0013283D-D10A-4830-A258-F112F5FA811D}" srcId="{9DBED1FC-E934-41FC-B34D-B392F60BF234}" destId="{DD270221-646E-4309-8F6D-38CA1F513986}" srcOrd="8" destOrd="0" parTransId="{75D52202-FE49-4983-987C-00645123F7E6}" sibTransId="{BC1B3A4F-270E-41BA-A83A-D2540138BDF1}"/>
    <dgm:cxn modelId="{96DBE23C-5ACE-4439-A43F-D2599A6888F9}" type="presOf" srcId="{BD194DE2-0CB7-47E2-96BE-AADBA2B27D3B}" destId="{A4286D12-178A-482D-A65B-E134799C65EC}" srcOrd="0" destOrd="9" presId="urn:microsoft.com/office/officeart/2005/8/layout/vList5"/>
    <dgm:cxn modelId="{EBE11C69-4B46-40AD-A3D2-4A369472B209}" type="presOf" srcId="{DD270221-646E-4309-8F6D-38CA1F513986}" destId="{A4286D12-178A-482D-A65B-E134799C65EC}" srcOrd="0" destOrd="8" presId="urn:microsoft.com/office/officeart/2005/8/layout/vList5"/>
    <dgm:cxn modelId="{8C98321A-B425-4115-AE8C-FF3EFE08A0BC}" srcId="{9DBED1FC-E934-41FC-B34D-B392F60BF234}" destId="{59293E83-E5E3-4F4C-96BB-A7D2ECFFA508}" srcOrd="10" destOrd="0" parTransId="{0622A2DB-17E0-4F4F-AFF3-0EA9F8DBDF88}" sibTransId="{2C2A2017-B230-4B2D-B745-FF5C22F7A141}"/>
    <dgm:cxn modelId="{7A3AE3E6-0E8C-43D2-B2D7-BE88B5F1EC06}" type="presOf" srcId="{02F67DCC-866F-496A-8493-0D3254F24629}" destId="{A4286D12-178A-482D-A65B-E134799C65EC}" srcOrd="0" destOrd="7" presId="urn:microsoft.com/office/officeart/2005/8/layout/vList5"/>
    <dgm:cxn modelId="{DC5F71D3-FCC9-4D56-A69B-AFC74AAEFD6C}" srcId="{9DBED1FC-E934-41FC-B34D-B392F60BF234}" destId="{64A44890-EC27-4425-BC9C-A10FD455DAE8}" srcOrd="1" destOrd="0" parTransId="{175BF5BA-28F9-46FF-BCB6-6DA31242E309}" sibTransId="{1948B9E3-0C01-40D1-AA33-0777D4F64800}"/>
    <dgm:cxn modelId="{9B671C31-4335-4668-A84E-50D0E3779787}" type="presOf" srcId="{64A44890-EC27-4425-BC9C-A10FD455DAE8}" destId="{A4286D12-178A-482D-A65B-E134799C65EC}" srcOrd="0" destOrd="1" presId="urn:microsoft.com/office/officeart/2005/8/layout/vList5"/>
    <dgm:cxn modelId="{D336B3DF-5F10-4152-A23A-15BD504CDD3C}" type="presOf" srcId="{9DBED1FC-E934-41FC-B34D-B392F60BF234}" destId="{BE1CE501-FD77-4F0B-AA6B-2ABF704B33C9}" srcOrd="0" destOrd="0" presId="urn:microsoft.com/office/officeart/2005/8/layout/vList5"/>
    <dgm:cxn modelId="{ECB2F567-A52E-4898-97D5-289D4163BB75}" type="presOf" srcId="{E130292F-CA55-422F-9AB0-C390D0975E9F}" destId="{C54BBC52-01C0-45E0-A45B-C6C5BE1152A0}" srcOrd="0" destOrd="0" presId="urn:microsoft.com/office/officeart/2005/8/layout/vList5"/>
    <dgm:cxn modelId="{84A0B727-CE14-47F8-8466-16BB7B464B87}" srcId="{9DBED1FC-E934-41FC-B34D-B392F60BF234}" destId="{6031C356-8C4D-4DCC-B19C-96ADA89272E9}" srcOrd="5" destOrd="0" parTransId="{F57D1529-FAF2-4F3F-8EC5-C5796D6A988B}" sibTransId="{03F717CF-042A-44ED-B787-A55AE29E1745}"/>
    <dgm:cxn modelId="{8061A80E-7D04-470E-A529-EECBF81760FD}" type="presOf" srcId="{CAF0E331-9B0B-4C7F-B58C-DB930267B5E5}" destId="{A4286D12-178A-482D-A65B-E134799C65EC}" srcOrd="0" destOrd="2" presId="urn:microsoft.com/office/officeart/2005/8/layout/vList5"/>
    <dgm:cxn modelId="{E10A1BAB-5246-4205-9AB8-EEBED72CF78A}" srcId="{9DBED1FC-E934-41FC-B34D-B392F60BF234}" destId="{1226D78A-BF39-4432-93A9-C43398134592}" srcOrd="6" destOrd="0" parTransId="{0F9E37E7-DEA1-4EEA-B5AB-CF6EABA40364}" sibTransId="{AE8D1DB5-F828-4BC2-856C-6B24BBBCBE46}"/>
    <dgm:cxn modelId="{E9C6004D-0F46-4939-9325-BE0E4BA1F6E4}" type="presOf" srcId="{763BF74C-FF2B-4A9A-80BF-263896276CBB}" destId="{A4286D12-178A-482D-A65B-E134799C65EC}" srcOrd="0" destOrd="4" presId="urn:microsoft.com/office/officeart/2005/8/layout/vList5"/>
    <dgm:cxn modelId="{AB6F9C9E-AE65-42C1-995D-9FC0B031F4C4}" srcId="{9DBED1FC-E934-41FC-B34D-B392F60BF234}" destId="{02F67DCC-866F-496A-8493-0D3254F24629}" srcOrd="7" destOrd="0" parTransId="{FFF6C1E2-A1B1-4E43-A54E-7E86AD8FC306}" sibTransId="{66D4F404-0BA7-44E0-AD24-D9242A1AD9A2}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780129A4-220B-4586-91E2-5280F1258B6F}" type="presParOf" srcId="{C54BBC52-01C0-45E0-A45B-C6C5BE1152A0}" destId="{5B7614DD-06A3-454B-9AE0-43AD8CF1B99D}" srcOrd="0" destOrd="0" presId="urn:microsoft.com/office/officeart/2005/8/layout/vList5"/>
    <dgm:cxn modelId="{61B43F6B-723C-460D-BFC2-6D5B1140FD2C}" type="presParOf" srcId="{5B7614DD-06A3-454B-9AE0-43AD8CF1B99D}" destId="{BE1CE501-FD77-4F0B-AA6B-2ABF704B33C9}" srcOrd="0" destOrd="0" presId="urn:microsoft.com/office/officeart/2005/8/layout/vList5"/>
    <dgm:cxn modelId="{0FF9B0B0-4F05-4886-AFC2-918251761696}" type="presParOf" srcId="{5B7614DD-06A3-454B-9AE0-43AD8CF1B99D}" destId="{A4286D12-178A-482D-A65B-E134799C65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50000"/>
            </a:lnSpc>
          </a:pPr>
          <a:r>
            <a:rPr lang="en-US" sz="2800" dirty="0" smtClean="0">
              <a:latin typeface="Calibri" pitchFamily="34" charset="0"/>
              <a:cs typeface="Calibri" pitchFamily="34" charset="0"/>
            </a:rPr>
            <a:t>Modes of teaching and learning considered </a:t>
          </a:r>
          <a:endParaRPr lang="en-US" sz="2800" dirty="0">
            <a:latin typeface="Calibri" pitchFamily="34" charset="0"/>
            <a:cs typeface="Calibri" pitchFamily="34" charset="0"/>
          </a:endParaRP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400" i="0" noProof="0" dirty="0" smtClean="0">
              <a:solidFill>
                <a:schemeClr val="tx1"/>
              </a:solidFill>
              <a:latin typeface="+mn-lt"/>
            </a:rPr>
            <a:t>Lectures</a:t>
          </a:r>
          <a:endParaRPr lang="en-US" sz="2400" i="0" noProof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64A44890-EC27-4425-BC9C-A10FD455DAE8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s-ES" sz="2400" i="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n-US" sz="2400" i="0" noProof="0" dirty="0" smtClean="0">
              <a:solidFill>
                <a:schemeClr val="tx1"/>
              </a:solidFill>
              <a:latin typeface="+mn-lt"/>
              <a:cs typeface="Calibri" pitchFamily="34" charset="0"/>
            </a:rPr>
            <a:t>Theories</a:t>
          </a:r>
          <a:r>
            <a:rPr lang="es-ES" sz="2400" i="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s-ES" sz="2400" i="0" smtClean="0">
              <a:solidFill>
                <a:schemeClr val="tx1"/>
              </a:solidFill>
              <a:latin typeface="+mn-lt"/>
              <a:cs typeface="Calibri" pitchFamily="34" charset="0"/>
            </a:rPr>
            <a:t>and </a:t>
          </a:r>
          <a:r>
            <a:rPr lang="en-US" sz="2400" i="0" noProof="0" smtClean="0">
              <a:solidFill>
                <a:schemeClr val="tx1"/>
              </a:solidFill>
              <a:latin typeface="+mn-lt"/>
              <a:cs typeface="Calibri" pitchFamily="34" charset="0"/>
            </a:rPr>
            <a:t>concepts</a:t>
          </a:r>
          <a:endParaRPr lang="en-US" sz="2400" i="0" noProof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175BF5BA-28F9-46FF-BCB6-6DA31242E309}" type="parTrans" cxnId="{DC5F71D3-FCC9-4D56-A69B-AFC74AAEFD6C}">
      <dgm:prSet/>
      <dgm:spPr/>
      <dgm:t>
        <a:bodyPr/>
        <a:lstStyle/>
        <a:p>
          <a:endParaRPr lang="en-US"/>
        </a:p>
      </dgm:t>
    </dgm:pt>
    <dgm:pt modelId="{1948B9E3-0C01-40D1-AA33-0777D4F64800}" type="sibTrans" cxnId="{DC5F71D3-FCC9-4D56-A69B-AFC74AAEFD6C}">
      <dgm:prSet/>
      <dgm:spPr/>
      <dgm:t>
        <a:bodyPr/>
        <a:lstStyle/>
        <a:p>
          <a:endParaRPr lang="en-US"/>
        </a:p>
      </dgm:t>
    </dgm:pt>
    <dgm:pt modelId="{E4E60782-89FC-4873-8A34-FDC2780D7815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Research projects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641F82F9-238C-4754-9894-DCB6F8820334}" type="parTrans" cxnId="{5DF02CB9-63FD-4346-965D-74B3B92F257B}">
      <dgm:prSet/>
      <dgm:spPr/>
      <dgm:t>
        <a:bodyPr/>
        <a:lstStyle/>
        <a:p>
          <a:endParaRPr lang="en-US"/>
        </a:p>
      </dgm:t>
    </dgm:pt>
    <dgm:pt modelId="{CB003368-BA44-418F-8BDE-7E79E2833D75}" type="sibTrans" cxnId="{5DF02CB9-63FD-4346-965D-74B3B92F257B}">
      <dgm:prSet/>
      <dgm:spPr/>
      <dgm:t>
        <a:bodyPr/>
        <a:lstStyle/>
        <a:p>
          <a:endParaRPr lang="en-US"/>
        </a:p>
      </dgm:t>
    </dgm:pt>
    <dgm:pt modelId="{763BF74C-FF2B-4A9A-80BF-263896276CB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Multiple choice exams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39706799-9C1F-4EE5-8F1B-9DE172E35AB0}" type="parTrans" cxnId="{E64C4E45-DB2E-455E-8342-9E8384D6C2C1}">
      <dgm:prSet/>
      <dgm:spPr/>
      <dgm:t>
        <a:bodyPr/>
        <a:lstStyle/>
        <a:p>
          <a:endParaRPr lang="en-US"/>
        </a:p>
      </dgm:t>
    </dgm:pt>
    <dgm:pt modelId="{151EA84F-B77A-41A0-B33D-9BAB7B5A83EE}" type="sibTrans" cxnId="{E64C4E45-DB2E-455E-8342-9E8384D6C2C1}">
      <dgm:prSet/>
      <dgm:spPr/>
      <dgm:t>
        <a:bodyPr/>
        <a:lstStyle/>
        <a:p>
          <a:endParaRPr lang="en-US"/>
        </a:p>
      </dgm:t>
    </dgm:pt>
    <dgm:pt modelId="{DD270221-646E-4309-8F6D-38CA1F513986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US" sz="2400" i="0" dirty="0" smtClean="0">
              <a:solidFill>
                <a:srgbClr val="FF0000"/>
              </a:solidFill>
              <a:latin typeface="+mn-lt"/>
            </a:rPr>
            <a:t> Written assignments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75D52202-FE49-4983-987C-00645123F7E6}" type="parTrans" cxnId="{0013283D-D10A-4830-A258-F112F5FA811D}">
      <dgm:prSet/>
      <dgm:spPr/>
      <dgm:t>
        <a:bodyPr/>
        <a:lstStyle/>
        <a:p>
          <a:endParaRPr lang="en-US"/>
        </a:p>
      </dgm:t>
    </dgm:pt>
    <dgm:pt modelId="{BC1B3A4F-270E-41BA-A83A-D2540138BDF1}" type="sibTrans" cxnId="{0013283D-D10A-4830-A258-F112F5FA811D}">
      <dgm:prSet/>
      <dgm:spPr/>
      <dgm:t>
        <a:bodyPr/>
        <a:lstStyle/>
        <a:p>
          <a:endParaRPr lang="en-US"/>
        </a:p>
      </dgm:t>
    </dgm:pt>
    <dgm:pt modelId="{BD194DE2-0CB7-47E2-96BE-AADBA2B27D3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rgbClr val="FF0000"/>
              </a:solidFill>
              <a:latin typeface="+mn-lt"/>
            </a:rPr>
            <a:t> Facts and practical knowledge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A61928B1-FDB1-4E08-81E2-C194F904C0F8}" type="parTrans" cxnId="{4A54D0D4-084D-45B9-AAD2-5B1EEC99B30F}">
      <dgm:prSet/>
      <dgm:spPr/>
      <dgm:t>
        <a:bodyPr/>
        <a:lstStyle/>
        <a:p>
          <a:endParaRPr lang="en-US"/>
        </a:p>
      </dgm:t>
    </dgm:pt>
    <dgm:pt modelId="{B29FD843-A357-4A77-A0A4-C3A5F06A2451}" type="sibTrans" cxnId="{4A54D0D4-084D-45B9-AAD2-5B1EEC99B30F}">
      <dgm:prSet/>
      <dgm:spPr/>
      <dgm:t>
        <a:bodyPr/>
        <a:lstStyle/>
        <a:p>
          <a:endParaRPr lang="en-US"/>
        </a:p>
      </dgm:t>
    </dgm:pt>
    <dgm:pt modelId="{59293E83-E5E3-4F4C-96BB-A7D2ECFFA508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GB" sz="2400" i="0" dirty="0" smtClean="0">
              <a:solidFill>
                <a:srgbClr val="FF0000"/>
              </a:solidFill>
              <a:latin typeface="+mn-lt"/>
            </a:rPr>
            <a:t> Internships, work placements</a:t>
          </a:r>
          <a:r>
            <a:rPr lang="en-US" sz="2400" i="0" dirty="0" smtClean="0">
              <a:solidFill>
                <a:srgbClr val="FF0000"/>
              </a:solidFill>
              <a:latin typeface="+mn-lt"/>
              <a:cs typeface="Calibri" pitchFamily="34" charset="0"/>
            </a:rPr>
            <a:t>  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0622A2DB-17E0-4F4F-AFF3-0EA9F8DBDF88}" type="parTrans" cxnId="{8C98321A-B425-4115-AE8C-FF3EFE08A0BC}">
      <dgm:prSet/>
      <dgm:spPr/>
      <dgm:t>
        <a:bodyPr/>
        <a:lstStyle/>
        <a:p>
          <a:endParaRPr lang="en-US"/>
        </a:p>
      </dgm:t>
    </dgm:pt>
    <dgm:pt modelId="{2C2A2017-B230-4B2D-B745-FF5C22F7A141}" type="sibTrans" cxnId="{8C98321A-B425-4115-AE8C-FF3EFE08A0BC}">
      <dgm:prSet/>
      <dgm:spPr/>
      <dgm:t>
        <a:bodyPr/>
        <a:lstStyle/>
        <a:p>
          <a:endParaRPr lang="en-US"/>
        </a:p>
      </dgm:t>
    </dgm:pt>
    <dgm:pt modelId="{CAF0E331-9B0B-4C7F-B58C-DB930267B5E5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 Problem-based learning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62BD19F6-E35F-4E72-BF90-E606951288B8}" type="parTrans" cxnId="{83063F23-4456-409F-A415-EC0C5979539C}">
      <dgm:prSet/>
      <dgm:spPr/>
      <dgm:t>
        <a:bodyPr/>
        <a:lstStyle/>
        <a:p>
          <a:endParaRPr lang="en-US"/>
        </a:p>
      </dgm:t>
    </dgm:pt>
    <dgm:pt modelId="{C8654E59-D270-492F-AA9C-0A4C677F311F}" type="sibTrans" cxnId="{83063F23-4456-409F-A415-EC0C5979539C}">
      <dgm:prSet/>
      <dgm:spPr/>
      <dgm:t>
        <a:bodyPr/>
        <a:lstStyle/>
        <a:p>
          <a:endParaRPr lang="en-US"/>
        </a:p>
      </dgm:t>
    </dgm:pt>
    <dgm:pt modelId="{02F67DCC-866F-496A-8493-0D3254F24629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rgbClr val="FF0000"/>
              </a:solidFill>
              <a:latin typeface="+mn-lt"/>
            </a:rPr>
            <a:t> Oral presentations by students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FFF6C1E2-A1B1-4E43-A54E-7E86AD8FC306}" type="parTrans" cxnId="{AB6F9C9E-AE65-42C1-995D-9FC0B031F4C4}">
      <dgm:prSet/>
      <dgm:spPr/>
      <dgm:t>
        <a:bodyPr/>
        <a:lstStyle/>
        <a:p>
          <a:endParaRPr lang="en-US"/>
        </a:p>
      </dgm:t>
    </dgm:pt>
    <dgm:pt modelId="{66D4F404-0BA7-44E0-AD24-D9242A1AD9A2}" type="sibTrans" cxnId="{AB6F9C9E-AE65-42C1-995D-9FC0B031F4C4}">
      <dgm:prSet/>
      <dgm:spPr/>
      <dgm:t>
        <a:bodyPr/>
        <a:lstStyle/>
        <a:p>
          <a:endParaRPr lang="en-US"/>
        </a:p>
      </dgm:t>
    </dgm:pt>
    <dgm:pt modelId="{6031C356-8C4D-4DCC-B19C-96ADA89272E9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Teacher as main source information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F57D1529-FAF2-4F3F-8EC5-C5796D6A988B}" type="parTrans" cxnId="{84A0B727-CE14-47F8-8466-16BB7B464B87}">
      <dgm:prSet/>
      <dgm:spPr/>
      <dgm:t>
        <a:bodyPr/>
        <a:lstStyle/>
        <a:p>
          <a:endParaRPr lang="en-US"/>
        </a:p>
      </dgm:t>
    </dgm:pt>
    <dgm:pt modelId="{03F717CF-042A-44ED-B787-A55AE29E1745}" type="sibTrans" cxnId="{84A0B727-CE14-47F8-8466-16BB7B464B87}">
      <dgm:prSet/>
      <dgm:spPr/>
      <dgm:t>
        <a:bodyPr/>
        <a:lstStyle/>
        <a:p>
          <a:endParaRPr lang="en-US"/>
        </a:p>
      </dgm:t>
    </dgm:pt>
    <dgm:pt modelId="{1226D78A-BF39-4432-93A9-C43398134592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marR="0" indent="0" defTabSz="1066800" eaLnBrk="1" fontAlgn="auto" latinLnBrk="0" hangingPunct="1">
            <a:lnSpc>
              <a:spcPct val="100000"/>
            </a:lnSpc>
            <a:spcBef>
              <a:spcPts val="120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en-US" sz="2400" i="0" dirty="0" smtClean="0">
              <a:solidFill>
                <a:srgbClr val="FF0000"/>
              </a:solidFill>
              <a:latin typeface="+mn-lt"/>
            </a:rPr>
            <a:t> Group assignments</a:t>
          </a:r>
          <a:endParaRPr lang="en-US" sz="2400" i="0" dirty="0">
            <a:solidFill>
              <a:srgbClr val="FF0000"/>
            </a:solidFill>
            <a:latin typeface="+mn-lt"/>
            <a:cs typeface="Calibri" pitchFamily="34" charset="0"/>
          </a:endParaRPr>
        </a:p>
      </dgm:t>
    </dgm:pt>
    <dgm:pt modelId="{0F9E37E7-DEA1-4EEA-B5AB-CF6EABA40364}" type="parTrans" cxnId="{E10A1BAB-5246-4205-9AB8-EEBED72CF78A}">
      <dgm:prSet/>
      <dgm:spPr/>
      <dgm:t>
        <a:bodyPr/>
        <a:lstStyle/>
        <a:p>
          <a:endParaRPr lang="en-US"/>
        </a:p>
      </dgm:t>
    </dgm:pt>
    <dgm:pt modelId="{AE8D1DB5-F828-4BC2-856C-6B24BBBCBE46}" type="sibTrans" cxnId="{E10A1BAB-5246-4205-9AB8-EEBED72CF78A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1" custScaleX="9916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1" custScaleX="107134" custScaleY="11826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0C5910-9EDF-4C1E-A03D-15E12DA678C3}" type="presOf" srcId="{1226D78A-BF39-4432-93A9-C43398134592}" destId="{A4286D12-178A-482D-A65B-E134799C65EC}" srcOrd="0" destOrd="6" presId="urn:microsoft.com/office/officeart/2005/8/layout/vList5"/>
    <dgm:cxn modelId="{2E75E1DF-F534-4531-AD3E-B9963CF8496F}" type="presOf" srcId="{F1BBF6FB-8B42-41A8-8C3E-970805738FAB}" destId="{A4286D12-178A-482D-A65B-E134799C65EC}" srcOrd="0" destOrd="0" presId="urn:microsoft.com/office/officeart/2005/8/layout/vList5"/>
    <dgm:cxn modelId="{83063F23-4456-409F-A415-EC0C5979539C}" srcId="{9DBED1FC-E934-41FC-B34D-B392F60BF234}" destId="{CAF0E331-9B0B-4C7F-B58C-DB930267B5E5}" srcOrd="2" destOrd="0" parTransId="{62BD19F6-E35F-4E72-BF90-E606951288B8}" sibTransId="{C8654E59-D270-492F-AA9C-0A4C677F311F}"/>
    <dgm:cxn modelId="{7FA66D66-6792-46DC-BC5A-4082B0013031}" type="presOf" srcId="{CAF0E331-9B0B-4C7F-B58C-DB930267B5E5}" destId="{A4286D12-178A-482D-A65B-E134799C65EC}" srcOrd="0" destOrd="2" presId="urn:microsoft.com/office/officeart/2005/8/layout/vList5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E64C4E45-DB2E-455E-8342-9E8384D6C2C1}" srcId="{9DBED1FC-E934-41FC-B34D-B392F60BF234}" destId="{763BF74C-FF2B-4A9A-80BF-263896276CBB}" srcOrd="4" destOrd="0" parTransId="{39706799-9C1F-4EE5-8F1B-9DE172E35AB0}" sibTransId="{151EA84F-B77A-41A0-B33D-9BAB7B5A83EE}"/>
    <dgm:cxn modelId="{5ECBDA82-D928-4468-BC12-13C67B801038}" type="presOf" srcId="{DD270221-646E-4309-8F6D-38CA1F513986}" destId="{A4286D12-178A-482D-A65B-E134799C65EC}" srcOrd="0" destOrd="8" presId="urn:microsoft.com/office/officeart/2005/8/layout/vList5"/>
    <dgm:cxn modelId="{5DF02CB9-63FD-4346-965D-74B3B92F257B}" srcId="{9DBED1FC-E934-41FC-B34D-B392F60BF234}" destId="{E4E60782-89FC-4873-8A34-FDC2780D7815}" srcOrd="3" destOrd="0" parTransId="{641F82F9-238C-4754-9894-DCB6F8820334}" sibTransId="{CB003368-BA44-418F-8BDE-7E79E2833D75}"/>
    <dgm:cxn modelId="{D8C528D8-A0B6-4AB8-8EA2-0B257899D013}" type="presOf" srcId="{763BF74C-FF2B-4A9A-80BF-263896276CBB}" destId="{A4286D12-178A-482D-A65B-E134799C65EC}" srcOrd="0" destOrd="4" presId="urn:microsoft.com/office/officeart/2005/8/layout/vList5"/>
    <dgm:cxn modelId="{4A54D0D4-084D-45B9-AAD2-5B1EEC99B30F}" srcId="{9DBED1FC-E934-41FC-B34D-B392F60BF234}" destId="{BD194DE2-0CB7-47E2-96BE-AADBA2B27D3B}" srcOrd="9" destOrd="0" parTransId="{A61928B1-FDB1-4E08-81E2-C194F904C0F8}" sibTransId="{B29FD843-A357-4A77-A0A4-C3A5F06A2451}"/>
    <dgm:cxn modelId="{0013283D-D10A-4830-A258-F112F5FA811D}" srcId="{9DBED1FC-E934-41FC-B34D-B392F60BF234}" destId="{DD270221-646E-4309-8F6D-38CA1F513986}" srcOrd="8" destOrd="0" parTransId="{75D52202-FE49-4983-987C-00645123F7E6}" sibTransId="{BC1B3A4F-270E-41BA-A83A-D2540138BDF1}"/>
    <dgm:cxn modelId="{D8E8DF65-0C9D-4354-8D79-57316EAA4F76}" type="presOf" srcId="{59293E83-E5E3-4F4C-96BB-A7D2ECFFA508}" destId="{A4286D12-178A-482D-A65B-E134799C65EC}" srcOrd="0" destOrd="10" presId="urn:microsoft.com/office/officeart/2005/8/layout/vList5"/>
    <dgm:cxn modelId="{8C98321A-B425-4115-AE8C-FF3EFE08A0BC}" srcId="{9DBED1FC-E934-41FC-B34D-B392F60BF234}" destId="{59293E83-E5E3-4F4C-96BB-A7D2ECFFA508}" srcOrd="10" destOrd="0" parTransId="{0622A2DB-17E0-4F4F-AFF3-0EA9F8DBDF88}" sibTransId="{2C2A2017-B230-4B2D-B745-FF5C22F7A141}"/>
    <dgm:cxn modelId="{1EF06C74-4354-423F-8222-E6E317B3CAAB}" type="presOf" srcId="{64A44890-EC27-4425-BC9C-A10FD455DAE8}" destId="{A4286D12-178A-482D-A65B-E134799C65EC}" srcOrd="0" destOrd="1" presId="urn:microsoft.com/office/officeart/2005/8/layout/vList5"/>
    <dgm:cxn modelId="{7AEF5424-C716-4E5C-9B1A-87C8DC2E7B6D}" type="presOf" srcId="{E4E60782-89FC-4873-8A34-FDC2780D7815}" destId="{A4286D12-178A-482D-A65B-E134799C65EC}" srcOrd="0" destOrd="3" presId="urn:microsoft.com/office/officeart/2005/8/layout/vList5"/>
    <dgm:cxn modelId="{AA770D1C-D223-432C-A85E-C1C9411704FD}" type="presOf" srcId="{E130292F-CA55-422F-9AB0-C390D0975E9F}" destId="{C54BBC52-01C0-45E0-A45B-C6C5BE1152A0}" srcOrd="0" destOrd="0" presId="urn:microsoft.com/office/officeart/2005/8/layout/vList5"/>
    <dgm:cxn modelId="{DC5F71D3-FCC9-4D56-A69B-AFC74AAEFD6C}" srcId="{9DBED1FC-E934-41FC-B34D-B392F60BF234}" destId="{64A44890-EC27-4425-BC9C-A10FD455DAE8}" srcOrd="1" destOrd="0" parTransId="{175BF5BA-28F9-46FF-BCB6-6DA31242E309}" sibTransId="{1948B9E3-0C01-40D1-AA33-0777D4F64800}"/>
    <dgm:cxn modelId="{A53B0D94-F63A-4B07-9821-770217D33518}" type="presOf" srcId="{02F67DCC-866F-496A-8493-0D3254F24629}" destId="{A4286D12-178A-482D-A65B-E134799C65EC}" srcOrd="0" destOrd="7" presId="urn:microsoft.com/office/officeart/2005/8/layout/vList5"/>
    <dgm:cxn modelId="{84A0B727-CE14-47F8-8466-16BB7B464B87}" srcId="{9DBED1FC-E934-41FC-B34D-B392F60BF234}" destId="{6031C356-8C4D-4DCC-B19C-96ADA89272E9}" srcOrd="5" destOrd="0" parTransId="{F57D1529-FAF2-4F3F-8EC5-C5796D6A988B}" sibTransId="{03F717CF-042A-44ED-B787-A55AE29E1745}"/>
    <dgm:cxn modelId="{B5FB8D47-B3D1-454F-BC93-18D0524A686A}" type="presOf" srcId="{BD194DE2-0CB7-47E2-96BE-AADBA2B27D3B}" destId="{A4286D12-178A-482D-A65B-E134799C65EC}" srcOrd="0" destOrd="9" presId="urn:microsoft.com/office/officeart/2005/8/layout/vList5"/>
    <dgm:cxn modelId="{E10A1BAB-5246-4205-9AB8-EEBED72CF78A}" srcId="{9DBED1FC-E934-41FC-B34D-B392F60BF234}" destId="{1226D78A-BF39-4432-93A9-C43398134592}" srcOrd="6" destOrd="0" parTransId="{0F9E37E7-DEA1-4EEA-B5AB-CF6EABA40364}" sibTransId="{AE8D1DB5-F828-4BC2-856C-6B24BBBCBE46}"/>
    <dgm:cxn modelId="{A9DB154F-9ADF-4476-B4A3-B8487CBC6B57}" type="presOf" srcId="{9DBED1FC-E934-41FC-B34D-B392F60BF234}" destId="{BE1CE501-FD77-4F0B-AA6B-2ABF704B33C9}" srcOrd="0" destOrd="0" presId="urn:microsoft.com/office/officeart/2005/8/layout/vList5"/>
    <dgm:cxn modelId="{862252BE-F0A5-4120-871D-481FADB91E88}" type="presOf" srcId="{6031C356-8C4D-4DCC-B19C-96ADA89272E9}" destId="{A4286D12-178A-482D-A65B-E134799C65EC}" srcOrd="0" destOrd="5" presId="urn:microsoft.com/office/officeart/2005/8/layout/vList5"/>
    <dgm:cxn modelId="{AB6F9C9E-AE65-42C1-995D-9FC0B031F4C4}" srcId="{9DBED1FC-E934-41FC-B34D-B392F60BF234}" destId="{02F67DCC-866F-496A-8493-0D3254F24629}" srcOrd="7" destOrd="0" parTransId="{FFF6C1E2-A1B1-4E43-A54E-7E86AD8FC306}" sibTransId="{66D4F404-0BA7-44E0-AD24-D9242A1AD9A2}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9BE2C500-486C-4341-9F55-6FCC72FD4D8F}" type="presParOf" srcId="{C54BBC52-01C0-45E0-A45B-C6C5BE1152A0}" destId="{5B7614DD-06A3-454B-9AE0-43AD8CF1B99D}" srcOrd="0" destOrd="0" presId="urn:microsoft.com/office/officeart/2005/8/layout/vList5"/>
    <dgm:cxn modelId="{B063962B-DC5E-40B0-B76B-95346F37D693}" type="presParOf" srcId="{5B7614DD-06A3-454B-9AE0-43AD8CF1B99D}" destId="{BE1CE501-FD77-4F0B-AA6B-2ABF704B33C9}" srcOrd="0" destOrd="0" presId="urn:microsoft.com/office/officeart/2005/8/layout/vList5"/>
    <dgm:cxn modelId="{AB3B0B49-20DC-423A-BA12-279F226AFF13}" type="presParOf" srcId="{5B7614DD-06A3-454B-9AE0-43AD8CF1B99D}" destId="{A4286D12-178A-482D-A65B-E134799C65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130292F-CA55-422F-9AB0-C390D0975E9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BED1FC-E934-41FC-B34D-B392F60BF234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Graduates relatively more exposed to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US" sz="2000" i="0" dirty="0" smtClean="0">
            <a:solidFill>
              <a:schemeClr val="tx1"/>
            </a:solidFill>
            <a:latin typeface="+mn-lt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400" i="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000" i="0" dirty="0" smtClean="0">
              <a:solidFill>
                <a:srgbClr val="FF0000"/>
              </a:solidFill>
              <a:latin typeface="+mn-lt"/>
            </a:rPr>
            <a:t>Group assignments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000" i="0" dirty="0" smtClean="0">
              <a:solidFill>
                <a:srgbClr val="FF0000"/>
              </a:solidFill>
              <a:latin typeface="+mn-lt"/>
            </a:rPr>
            <a:t>Oral presentations</a:t>
          </a:r>
          <a:endParaRPr lang="en-US" sz="2000" i="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US" sz="2000" i="0" dirty="0" smtClean="0">
              <a:solidFill>
                <a:srgbClr val="FF0000"/>
              </a:solidFill>
              <a:latin typeface="+mn-lt"/>
            </a:rPr>
            <a:t>Written assignments</a:t>
          </a:r>
          <a:endParaRPr lang="en-US" sz="2000" i="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2000" i="0" dirty="0" smtClean="0">
              <a:solidFill>
                <a:srgbClr val="FF0000"/>
              </a:solidFill>
              <a:latin typeface="+mn-lt"/>
            </a:rPr>
            <a:t>Facts &amp; practical knowledge</a:t>
          </a:r>
          <a:endParaRPr lang="en-US" sz="2000" i="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2000" i="0" dirty="0" smtClean="0">
              <a:solidFill>
                <a:srgbClr val="FF0000"/>
              </a:solidFill>
              <a:latin typeface="+mn-lt"/>
            </a:rPr>
            <a:t>Internships, work placement</a:t>
          </a: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400" i="0" dirty="0" smtClean="0">
            <a:solidFill>
              <a:srgbClr val="FF0000"/>
            </a:solidFill>
            <a:latin typeface="+mn-lt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endParaRPr lang="en-GB" sz="1400" i="0" dirty="0" smtClean="0">
            <a:solidFill>
              <a:srgbClr val="FF0000"/>
            </a:solidFill>
            <a:latin typeface="+mn-lt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GB" sz="2400" i="0" dirty="0" smtClean="0">
              <a:solidFill>
                <a:schemeClr val="tx1"/>
              </a:solidFill>
              <a:latin typeface="+mn-lt"/>
            </a:rPr>
            <a:t>consistently showed…</a:t>
          </a:r>
        </a:p>
      </dgm:t>
    </dgm:pt>
    <dgm:pt modelId="{83953D70-F0DD-4BD3-BE93-59E26FD19298}" type="par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8B647030-FD08-4BFB-AAC1-ECDF3AA197E4}" type="sibTrans" cxnId="{BA6FB59E-698E-471D-8FB7-344CDD81E836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F1BBF6FB-8B42-41A8-8C3E-970805738FAB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US" sz="2400" dirty="0" smtClean="0"/>
            <a:t> Higher competency levels for 3D leadership at graduation time 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C86319B8-A327-417E-B20F-EF59EB1FFDCA}" type="par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D4692F15-BD6A-4F17-9E7B-AC32077A5CB7}" type="sibTrans" cxnId="{E64418CC-904C-4748-8EFE-A532D5461A77}">
      <dgm:prSet/>
      <dgm:spPr/>
      <dgm:t>
        <a:bodyPr/>
        <a:lstStyle/>
        <a:p>
          <a:endParaRPr lang="en-US" sz="2000">
            <a:latin typeface="Trebuchet MS" pitchFamily="34" charset="0"/>
          </a:endParaRPr>
        </a:p>
      </dgm:t>
    </dgm:pt>
    <dgm:pt modelId="{2C78549A-92A3-4842-AD01-B7754A8E0FA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US" sz="2400" dirty="0" smtClean="0"/>
            <a:t> Further development of 3D competency after graduation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35E180EA-2CA0-4DA1-BCB9-378FB6BD4713}" type="parTrans" cxnId="{AAD34146-B098-4BF7-9702-50C9F3FBC402}">
      <dgm:prSet/>
      <dgm:spPr/>
      <dgm:t>
        <a:bodyPr/>
        <a:lstStyle/>
        <a:p>
          <a:endParaRPr lang="en-US"/>
        </a:p>
      </dgm:t>
    </dgm:pt>
    <dgm:pt modelId="{4F9C08EF-FE52-4AE9-A382-6B763B4AADCD}" type="sibTrans" cxnId="{AAD34146-B098-4BF7-9702-50C9F3FBC402}">
      <dgm:prSet/>
      <dgm:spPr/>
      <dgm:t>
        <a:bodyPr/>
        <a:lstStyle/>
        <a:p>
          <a:endParaRPr lang="en-US"/>
        </a:p>
      </dgm:t>
    </dgm:pt>
    <dgm:pt modelId="{1B327822-69B5-4DB3-9E5A-7FED4EF926D6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r>
            <a:rPr lang="en-US" sz="2400" dirty="0" smtClean="0"/>
            <a:t> Higher propensity to be actually leading regarding tasks, relations, and change at work</a:t>
          </a: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D8217662-668A-432D-B20D-EA9FD866FB26}" type="parTrans" cxnId="{2499E7B8-2F91-452B-A23E-1A385F50DE3D}">
      <dgm:prSet/>
      <dgm:spPr/>
      <dgm:t>
        <a:bodyPr/>
        <a:lstStyle/>
        <a:p>
          <a:endParaRPr lang="en-US"/>
        </a:p>
      </dgm:t>
    </dgm:pt>
    <dgm:pt modelId="{93FD9C39-2130-4279-8AD7-BE6435A05547}" type="sibTrans" cxnId="{2499E7B8-2F91-452B-A23E-1A385F50DE3D}">
      <dgm:prSet/>
      <dgm:spPr/>
      <dgm:t>
        <a:bodyPr/>
        <a:lstStyle/>
        <a:p>
          <a:endParaRPr lang="en-US"/>
        </a:p>
      </dgm:t>
    </dgm:pt>
    <dgm:pt modelId="{E3B3BD37-C4F1-47D0-B8A3-6806D762DC2D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C7FF6869-F4C6-4028-9296-D08E61227361}" type="parTrans" cxnId="{307F13AC-DED4-4759-93CC-ACEE54724703}">
      <dgm:prSet/>
      <dgm:spPr/>
      <dgm:t>
        <a:bodyPr/>
        <a:lstStyle/>
        <a:p>
          <a:endParaRPr lang="en-US"/>
        </a:p>
      </dgm:t>
    </dgm:pt>
    <dgm:pt modelId="{74C58568-314D-485A-B70A-2F854F5ADF5D}" type="sibTrans" cxnId="{307F13AC-DED4-4759-93CC-ACEE54724703}">
      <dgm:prSet/>
      <dgm:spPr/>
      <dgm:t>
        <a:bodyPr/>
        <a:lstStyle/>
        <a:p>
          <a:endParaRPr lang="en-US"/>
        </a:p>
      </dgm:t>
    </dgm:pt>
    <dgm:pt modelId="{7B06D5F2-0364-4B1E-80C9-58792BB4ECFF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228600" indent="0" defTabSz="1066800">
            <a:lnSpc>
              <a:spcPct val="100000"/>
            </a:lnSpc>
            <a:spcBef>
              <a:spcPts val="1200"/>
            </a:spcBef>
            <a:spcAft>
              <a:spcPct val="15000"/>
            </a:spcAft>
            <a:buNone/>
          </a:pPr>
          <a:endParaRPr lang="en-US" sz="2400" i="0" dirty="0">
            <a:solidFill>
              <a:schemeClr val="tx1"/>
            </a:solidFill>
            <a:latin typeface="+mn-lt"/>
            <a:cs typeface="Calibri" pitchFamily="34" charset="0"/>
          </a:endParaRPr>
        </a:p>
      </dgm:t>
    </dgm:pt>
    <dgm:pt modelId="{2FEEAF86-DCCC-4411-8CB7-9DF4E429A71F}" type="parTrans" cxnId="{8BE45F7C-6FC3-4052-9ADD-D3E4E71FB70A}">
      <dgm:prSet/>
      <dgm:spPr/>
      <dgm:t>
        <a:bodyPr/>
        <a:lstStyle/>
        <a:p>
          <a:endParaRPr lang="en-US"/>
        </a:p>
      </dgm:t>
    </dgm:pt>
    <dgm:pt modelId="{80F42BDC-CFC4-47CB-9B12-DC2D4444A8E0}" type="sibTrans" cxnId="{8BE45F7C-6FC3-4052-9ADD-D3E4E71FB70A}">
      <dgm:prSet/>
      <dgm:spPr/>
      <dgm:t>
        <a:bodyPr/>
        <a:lstStyle/>
        <a:p>
          <a:endParaRPr lang="en-US"/>
        </a:p>
      </dgm:t>
    </dgm:pt>
    <dgm:pt modelId="{C54BBC52-01C0-45E0-A45B-C6C5BE1152A0}" type="pres">
      <dgm:prSet presAssocID="{E130292F-CA55-422F-9AB0-C390D097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7614DD-06A3-454B-9AE0-43AD8CF1B99D}" type="pres">
      <dgm:prSet presAssocID="{9DBED1FC-E934-41FC-B34D-B392F60BF234}" presName="linNode" presStyleCnt="0"/>
      <dgm:spPr/>
    </dgm:pt>
    <dgm:pt modelId="{BE1CE501-FD77-4F0B-AA6B-2ABF704B33C9}" type="pres">
      <dgm:prSet presAssocID="{9DBED1FC-E934-41FC-B34D-B392F60BF234}" presName="parentText" presStyleLbl="node1" presStyleIdx="0" presStyleCnt="1" custScaleX="14233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86D12-178A-482D-A65B-E134799C65EC}" type="pres">
      <dgm:prSet presAssocID="{9DBED1FC-E934-41FC-B34D-B392F60BF234}" presName="descendantText" presStyleLbl="alignAccFollowNode1" presStyleIdx="0" presStyleCnt="1" custScaleX="113278" custScaleY="11826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D3A48D-739C-4001-BD8C-DB5B10848391}" type="presOf" srcId="{2C78549A-92A3-4842-AD01-B7754A8E0FAD}" destId="{A4286D12-178A-482D-A65B-E134799C65EC}" srcOrd="0" destOrd="2" presId="urn:microsoft.com/office/officeart/2005/8/layout/vList5"/>
    <dgm:cxn modelId="{FC15F067-5439-4D9D-8F68-279422548A10}" type="presOf" srcId="{7B06D5F2-0364-4B1E-80C9-58792BB4ECFF}" destId="{A4286D12-178A-482D-A65B-E134799C65EC}" srcOrd="0" destOrd="3" presId="urn:microsoft.com/office/officeart/2005/8/layout/vList5"/>
    <dgm:cxn modelId="{E64418CC-904C-4748-8EFE-A532D5461A77}" srcId="{9DBED1FC-E934-41FC-B34D-B392F60BF234}" destId="{F1BBF6FB-8B42-41A8-8C3E-970805738FAB}" srcOrd="0" destOrd="0" parTransId="{C86319B8-A327-417E-B20F-EF59EB1FFDCA}" sibTransId="{D4692F15-BD6A-4F17-9E7B-AC32077A5CB7}"/>
    <dgm:cxn modelId="{BA6FB59E-698E-471D-8FB7-344CDD81E836}" srcId="{E130292F-CA55-422F-9AB0-C390D0975E9F}" destId="{9DBED1FC-E934-41FC-B34D-B392F60BF234}" srcOrd="0" destOrd="0" parTransId="{83953D70-F0DD-4BD3-BE93-59E26FD19298}" sibTransId="{8B647030-FD08-4BFB-AAC1-ECDF3AA197E4}"/>
    <dgm:cxn modelId="{2499E7B8-2F91-452B-A23E-1A385F50DE3D}" srcId="{9DBED1FC-E934-41FC-B34D-B392F60BF234}" destId="{1B327822-69B5-4DB3-9E5A-7FED4EF926D6}" srcOrd="4" destOrd="0" parTransId="{D8217662-668A-432D-B20D-EA9FD866FB26}" sibTransId="{93FD9C39-2130-4279-8AD7-BE6435A05547}"/>
    <dgm:cxn modelId="{307F13AC-DED4-4759-93CC-ACEE54724703}" srcId="{9DBED1FC-E934-41FC-B34D-B392F60BF234}" destId="{E3B3BD37-C4F1-47D0-B8A3-6806D762DC2D}" srcOrd="1" destOrd="0" parTransId="{C7FF6869-F4C6-4028-9296-D08E61227361}" sibTransId="{74C58568-314D-485A-B70A-2F854F5ADF5D}"/>
    <dgm:cxn modelId="{8BE45F7C-6FC3-4052-9ADD-D3E4E71FB70A}" srcId="{9DBED1FC-E934-41FC-B34D-B392F60BF234}" destId="{7B06D5F2-0364-4B1E-80C9-58792BB4ECFF}" srcOrd="3" destOrd="0" parTransId="{2FEEAF86-DCCC-4411-8CB7-9DF4E429A71F}" sibTransId="{80F42BDC-CFC4-47CB-9B12-DC2D4444A8E0}"/>
    <dgm:cxn modelId="{AAD34146-B098-4BF7-9702-50C9F3FBC402}" srcId="{9DBED1FC-E934-41FC-B34D-B392F60BF234}" destId="{2C78549A-92A3-4842-AD01-B7754A8E0FAD}" srcOrd="2" destOrd="0" parTransId="{35E180EA-2CA0-4DA1-BCB9-378FB6BD4713}" sibTransId="{4F9C08EF-FE52-4AE9-A382-6B763B4AADCD}"/>
    <dgm:cxn modelId="{7B496CB4-21E2-4028-A9BA-FF0431D3D957}" type="presOf" srcId="{E3B3BD37-C4F1-47D0-B8A3-6806D762DC2D}" destId="{A4286D12-178A-482D-A65B-E134799C65EC}" srcOrd="0" destOrd="1" presId="urn:microsoft.com/office/officeart/2005/8/layout/vList5"/>
    <dgm:cxn modelId="{91FEE0CC-7E54-4B76-BDBB-FA95C43C3309}" type="presOf" srcId="{1B327822-69B5-4DB3-9E5A-7FED4EF926D6}" destId="{A4286D12-178A-482D-A65B-E134799C65EC}" srcOrd="0" destOrd="4" presId="urn:microsoft.com/office/officeart/2005/8/layout/vList5"/>
    <dgm:cxn modelId="{E43E7418-4AD8-44AA-9680-97726E5CD77F}" type="presOf" srcId="{9DBED1FC-E934-41FC-B34D-B392F60BF234}" destId="{BE1CE501-FD77-4F0B-AA6B-2ABF704B33C9}" srcOrd="0" destOrd="0" presId="urn:microsoft.com/office/officeart/2005/8/layout/vList5"/>
    <dgm:cxn modelId="{9B27F4BB-C9F6-4EA5-AF22-68D28716A932}" type="presOf" srcId="{F1BBF6FB-8B42-41A8-8C3E-970805738FAB}" destId="{A4286D12-178A-482D-A65B-E134799C65EC}" srcOrd="0" destOrd="0" presId="urn:microsoft.com/office/officeart/2005/8/layout/vList5"/>
    <dgm:cxn modelId="{5E079225-F750-450B-B436-1EAD93A0EB84}" type="presOf" srcId="{E130292F-CA55-422F-9AB0-C390D0975E9F}" destId="{C54BBC52-01C0-45E0-A45B-C6C5BE1152A0}" srcOrd="0" destOrd="0" presId="urn:microsoft.com/office/officeart/2005/8/layout/vList5"/>
    <dgm:cxn modelId="{61523368-3E21-4290-8647-DAC66769BC7A}" type="presParOf" srcId="{C54BBC52-01C0-45E0-A45B-C6C5BE1152A0}" destId="{5B7614DD-06A3-454B-9AE0-43AD8CF1B99D}" srcOrd="0" destOrd="0" presId="urn:microsoft.com/office/officeart/2005/8/layout/vList5"/>
    <dgm:cxn modelId="{48B78060-57E5-4DE7-AA84-7AB4BD16873C}" type="presParOf" srcId="{5B7614DD-06A3-454B-9AE0-43AD8CF1B99D}" destId="{BE1CE501-FD77-4F0B-AA6B-2ABF704B33C9}" srcOrd="0" destOrd="0" presId="urn:microsoft.com/office/officeart/2005/8/layout/vList5"/>
    <dgm:cxn modelId="{2604846E-FA96-4DD2-87BC-674069AC1BBD}" type="presParOf" srcId="{5B7614DD-06A3-454B-9AE0-43AD8CF1B99D}" destId="{A4286D12-178A-482D-A65B-E134799C65E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2994F65-D85D-46BF-99FF-5A528CD4A2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5775B4-0E9A-47D8-A379-35363C6E07D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dirty="0" smtClean="0"/>
            <a:t> HE practice oriented to raise the propensity of graduates to get involved in professional 3D leadership… </a:t>
          </a:r>
          <a:endParaRPr lang="es-ES" sz="2400" i="1" dirty="0"/>
        </a:p>
      </dgm:t>
    </dgm:pt>
    <dgm:pt modelId="{CB38DB49-9EAD-48E1-909B-0F9F584E3C63}" type="parTrans" cxnId="{1DC6E191-D0F9-4767-8274-900E85814DB6}">
      <dgm:prSet/>
      <dgm:spPr/>
      <dgm:t>
        <a:bodyPr/>
        <a:lstStyle/>
        <a:p>
          <a:pPr algn="just"/>
          <a:endParaRPr lang="en-US" sz="2400"/>
        </a:p>
      </dgm:t>
    </dgm:pt>
    <dgm:pt modelId="{225245CF-4B6A-4846-AC71-39FC799A6702}" type="sibTrans" cxnId="{1DC6E191-D0F9-4767-8274-900E85814DB6}">
      <dgm:prSet/>
      <dgm:spPr/>
      <dgm:t>
        <a:bodyPr/>
        <a:lstStyle/>
        <a:p>
          <a:pPr algn="just"/>
          <a:endParaRPr lang="en-US" sz="2400"/>
        </a:p>
      </dgm:t>
    </dgm:pt>
    <dgm:pt modelId="{53897461-CDD1-45DC-8D6C-86DE6877B000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dirty="0" smtClean="0"/>
            <a:t>…should promote student participation and involvement by targeting the abilities to communicate and to collaborate     </a:t>
          </a:r>
          <a:endParaRPr lang="es-ES" sz="2400" dirty="0"/>
        </a:p>
      </dgm:t>
    </dgm:pt>
    <dgm:pt modelId="{B3A62CC1-6F00-47DB-8A5E-2CC7DD71DFDE}" type="parTrans" cxnId="{C22F3647-BDB7-4A63-9B4D-4B29E25B6D78}">
      <dgm:prSet/>
      <dgm:spPr/>
      <dgm:t>
        <a:bodyPr/>
        <a:lstStyle/>
        <a:p>
          <a:pPr algn="just"/>
          <a:endParaRPr lang="en-US" sz="2400"/>
        </a:p>
      </dgm:t>
    </dgm:pt>
    <dgm:pt modelId="{AC09A1AB-5B0A-44CF-8040-6E9B6F52A077}" type="sibTrans" cxnId="{C22F3647-BDB7-4A63-9B4D-4B29E25B6D78}">
      <dgm:prSet/>
      <dgm:spPr/>
      <dgm:t>
        <a:bodyPr/>
        <a:lstStyle/>
        <a:p>
          <a:pPr algn="just"/>
          <a:endParaRPr lang="en-US" sz="2400"/>
        </a:p>
      </dgm:t>
    </dgm:pt>
    <dgm:pt modelId="{34279C4F-87B8-47B3-886F-4FDF68E57E63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i="1" dirty="0" smtClean="0">
              <a:solidFill>
                <a:srgbClr val="31859C"/>
              </a:solidFill>
            </a:rPr>
            <a:t>Need for more evidence-based attitudes &amp; policy making in organization, management, &amp; educational practice of HE </a:t>
          </a:r>
          <a:endParaRPr lang="es-ES" sz="2400" b="1" i="1" dirty="0" smtClean="0">
            <a:solidFill>
              <a:srgbClr val="31859C"/>
            </a:solidFill>
          </a:endParaRPr>
        </a:p>
      </dgm:t>
    </dgm:pt>
    <dgm:pt modelId="{06955F64-62FA-4F65-A808-D14E7FE51F19}" type="parTrans" cxnId="{38CF04FC-7C37-4065-BEB8-24133A669D3C}">
      <dgm:prSet/>
      <dgm:spPr/>
      <dgm:t>
        <a:bodyPr/>
        <a:lstStyle/>
        <a:p>
          <a:pPr algn="just"/>
          <a:endParaRPr lang="en-US" sz="2400"/>
        </a:p>
      </dgm:t>
    </dgm:pt>
    <dgm:pt modelId="{88409517-EABD-4ACC-9853-F0A2838CE952}" type="sibTrans" cxnId="{38CF04FC-7C37-4065-BEB8-24133A669D3C}">
      <dgm:prSet/>
      <dgm:spPr/>
      <dgm:t>
        <a:bodyPr/>
        <a:lstStyle/>
        <a:p>
          <a:pPr algn="just"/>
          <a:endParaRPr lang="en-US" sz="2400"/>
        </a:p>
      </dgm:t>
    </dgm:pt>
    <dgm:pt modelId="{F13E57C7-A97C-4CE1-885E-E04B7FADA269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en-US" sz="2400" dirty="0" smtClean="0"/>
            <a:t>…should be more strongly focused on the applicability of the  knowledge transmitted, and offer the means to apply it</a:t>
          </a:r>
          <a:endParaRPr lang="es-ES" sz="2400" dirty="0"/>
        </a:p>
      </dgm:t>
    </dgm:pt>
    <dgm:pt modelId="{46044178-AE82-4CBA-B9C4-CD9082E6D54A}" type="parTrans" cxnId="{721B37C1-7EC1-4329-B1C2-A5DC5A02CBD9}">
      <dgm:prSet/>
      <dgm:spPr/>
      <dgm:t>
        <a:bodyPr/>
        <a:lstStyle/>
        <a:p>
          <a:pPr algn="just"/>
          <a:endParaRPr lang="en-US"/>
        </a:p>
      </dgm:t>
    </dgm:pt>
    <dgm:pt modelId="{776FE76D-1FAE-4FC0-979D-11C436B2083F}" type="sibTrans" cxnId="{721B37C1-7EC1-4329-B1C2-A5DC5A02CBD9}">
      <dgm:prSet/>
      <dgm:spPr/>
      <dgm:t>
        <a:bodyPr/>
        <a:lstStyle/>
        <a:p>
          <a:pPr algn="just"/>
          <a:endParaRPr lang="en-US"/>
        </a:p>
      </dgm:t>
    </dgm:pt>
    <dgm:pt modelId="{268C28F0-AE4C-4E7B-87FF-8275EC52B36A}" type="pres">
      <dgm:prSet presAssocID="{B2994F65-D85D-46BF-99FF-5A528CD4A2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E887A2-E401-40B4-88A7-BB933744C916}" type="pres">
      <dgm:prSet presAssocID="{F25775B4-0E9A-47D8-A379-35363C6E07D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12BE5B-300A-49AE-8DB8-9D3CCDFE11F1}" type="pres">
      <dgm:prSet presAssocID="{225245CF-4B6A-4846-AC71-39FC799A6702}" presName="spacer" presStyleCnt="0"/>
      <dgm:spPr/>
    </dgm:pt>
    <dgm:pt modelId="{E099A997-8C11-479D-8A26-859C952C5CD4}" type="pres">
      <dgm:prSet presAssocID="{F13E57C7-A97C-4CE1-885E-E04B7FADA26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61E9D-B1B7-43B1-8390-3D6E07F5CC9D}" type="pres">
      <dgm:prSet presAssocID="{776FE76D-1FAE-4FC0-979D-11C436B2083F}" presName="spacer" presStyleCnt="0"/>
      <dgm:spPr/>
    </dgm:pt>
    <dgm:pt modelId="{61A8412D-4FB3-4E20-913F-D06316B55976}" type="pres">
      <dgm:prSet presAssocID="{53897461-CDD1-45DC-8D6C-86DE6877B00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D242A-C43B-45C0-B4D2-5F99F76C2ACE}" type="pres">
      <dgm:prSet presAssocID="{AC09A1AB-5B0A-44CF-8040-6E9B6F52A077}" presName="spacer" presStyleCnt="0"/>
      <dgm:spPr/>
    </dgm:pt>
    <dgm:pt modelId="{475F9617-465A-4E95-A41C-4C8A672C2D9A}" type="pres">
      <dgm:prSet presAssocID="{34279C4F-87B8-47B3-886F-4FDF68E57E6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1B37C1-7EC1-4329-B1C2-A5DC5A02CBD9}" srcId="{B2994F65-D85D-46BF-99FF-5A528CD4A20D}" destId="{F13E57C7-A97C-4CE1-885E-E04B7FADA269}" srcOrd="1" destOrd="0" parTransId="{46044178-AE82-4CBA-B9C4-CD9082E6D54A}" sibTransId="{776FE76D-1FAE-4FC0-979D-11C436B2083F}"/>
    <dgm:cxn modelId="{38CF04FC-7C37-4065-BEB8-24133A669D3C}" srcId="{B2994F65-D85D-46BF-99FF-5A528CD4A20D}" destId="{34279C4F-87B8-47B3-886F-4FDF68E57E63}" srcOrd="3" destOrd="0" parTransId="{06955F64-62FA-4F65-A808-D14E7FE51F19}" sibTransId="{88409517-EABD-4ACC-9853-F0A2838CE952}"/>
    <dgm:cxn modelId="{98F60127-A981-4CDF-BBC7-79E4C957549B}" type="presOf" srcId="{B2994F65-D85D-46BF-99FF-5A528CD4A20D}" destId="{268C28F0-AE4C-4E7B-87FF-8275EC52B36A}" srcOrd="0" destOrd="0" presId="urn:microsoft.com/office/officeart/2005/8/layout/vList2"/>
    <dgm:cxn modelId="{56F0367A-35C0-4741-B943-365E72D9DF7E}" type="presOf" srcId="{34279C4F-87B8-47B3-886F-4FDF68E57E63}" destId="{475F9617-465A-4E95-A41C-4C8A672C2D9A}" srcOrd="0" destOrd="0" presId="urn:microsoft.com/office/officeart/2005/8/layout/vList2"/>
    <dgm:cxn modelId="{C22F3647-BDB7-4A63-9B4D-4B29E25B6D78}" srcId="{B2994F65-D85D-46BF-99FF-5A528CD4A20D}" destId="{53897461-CDD1-45DC-8D6C-86DE6877B000}" srcOrd="2" destOrd="0" parTransId="{B3A62CC1-6F00-47DB-8A5E-2CC7DD71DFDE}" sibTransId="{AC09A1AB-5B0A-44CF-8040-6E9B6F52A077}"/>
    <dgm:cxn modelId="{84CB4D73-2F5C-4AF5-99D5-11907D866403}" type="presOf" srcId="{53897461-CDD1-45DC-8D6C-86DE6877B000}" destId="{61A8412D-4FB3-4E20-913F-D06316B55976}" srcOrd="0" destOrd="0" presId="urn:microsoft.com/office/officeart/2005/8/layout/vList2"/>
    <dgm:cxn modelId="{1DC6E191-D0F9-4767-8274-900E85814DB6}" srcId="{B2994F65-D85D-46BF-99FF-5A528CD4A20D}" destId="{F25775B4-0E9A-47D8-A379-35363C6E07D3}" srcOrd="0" destOrd="0" parTransId="{CB38DB49-9EAD-48E1-909B-0F9F584E3C63}" sibTransId="{225245CF-4B6A-4846-AC71-39FC799A6702}"/>
    <dgm:cxn modelId="{776CD4D4-1C99-4F16-A0E3-41781D5D7314}" type="presOf" srcId="{F25775B4-0E9A-47D8-A379-35363C6E07D3}" destId="{1EE887A2-E401-40B4-88A7-BB933744C916}" srcOrd="0" destOrd="0" presId="urn:microsoft.com/office/officeart/2005/8/layout/vList2"/>
    <dgm:cxn modelId="{4E30D76F-E086-4916-94C9-485A68FE5979}" type="presOf" srcId="{F13E57C7-A97C-4CE1-885E-E04B7FADA269}" destId="{E099A997-8C11-479D-8A26-859C952C5CD4}" srcOrd="0" destOrd="0" presId="urn:microsoft.com/office/officeart/2005/8/layout/vList2"/>
    <dgm:cxn modelId="{232E7018-63A4-4691-B649-371EE90AFFCE}" type="presParOf" srcId="{268C28F0-AE4C-4E7B-87FF-8275EC52B36A}" destId="{1EE887A2-E401-40B4-88A7-BB933744C916}" srcOrd="0" destOrd="0" presId="urn:microsoft.com/office/officeart/2005/8/layout/vList2"/>
    <dgm:cxn modelId="{43092C72-9553-4454-BA4C-E9C613817A33}" type="presParOf" srcId="{268C28F0-AE4C-4E7B-87FF-8275EC52B36A}" destId="{2412BE5B-300A-49AE-8DB8-9D3CCDFE11F1}" srcOrd="1" destOrd="0" presId="urn:microsoft.com/office/officeart/2005/8/layout/vList2"/>
    <dgm:cxn modelId="{2EBB83E6-A2EC-4DA5-A219-05382E1FA0F6}" type="presParOf" srcId="{268C28F0-AE4C-4E7B-87FF-8275EC52B36A}" destId="{E099A997-8C11-479D-8A26-859C952C5CD4}" srcOrd="2" destOrd="0" presId="urn:microsoft.com/office/officeart/2005/8/layout/vList2"/>
    <dgm:cxn modelId="{64D2471C-90A8-4DD4-918B-E5EEB309503F}" type="presParOf" srcId="{268C28F0-AE4C-4E7B-87FF-8275EC52B36A}" destId="{82061E9D-B1B7-43B1-8390-3D6E07F5CC9D}" srcOrd="3" destOrd="0" presId="urn:microsoft.com/office/officeart/2005/8/layout/vList2"/>
    <dgm:cxn modelId="{74D4BFD4-6A2E-4E85-B1AD-1F8F3BF9008B}" type="presParOf" srcId="{268C28F0-AE4C-4E7B-87FF-8275EC52B36A}" destId="{61A8412D-4FB3-4E20-913F-D06316B55976}" srcOrd="4" destOrd="0" presId="urn:microsoft.com/office/officeart/2005/8/layout/vList2"/>
    <dgm:cxn modelId="{F6F87507-B42D-4C26-B231-07911D24A438}" type="presParOf" srcId="{268C28F0-AE4C-4E7B-87FF-8275EC52B36A}" destId="{1DCD242A-C43B-45C0-B4D2-5F99F76C2ACE}" srcOrd="5" destOrd="0" presId="urn:microsoft.com/office/officeart/2005/8/layout/vList2"/>
    <dgm:cxn modelId="{7BAC7589-7CDD-49B9-9090-9EDC5459962C}" type="presParOf" srcId="{268C28F0-AE4C-4E7B-87FF-8275EC52B36A}" destId="{475F9617-465A-4E95-A41C-4C8A672C2D9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4562540" y="-1722137"/>
          <a:ext cx="1910799" cy="5832894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Calibri" pitchFamily="34" charset="0"/>
            </a:rPr>
            <a:t>To gain insight on the relevance of HE practice for professional performance after graduation</a:t>
          </a:r>
          <a:endParaRPr lang="en-US" sz="2400" i="0" kern="1200" dirty="0">
            <a:solidFill>
              <a:schemeClr val="accent3">
                <a:lumMod val="50000"/>
              </a:schemeClr>
            </a:solidFill>
            <a:latin typeface="+mj-lt"/>
          </a:endParaRPr>
        </a:p>
      </dsp:txBody>
      <dsp:txXfrm rot="-5400000">
        <a:off x="2601493" y="332188"/>
        <a:ext cx="5739616" cy="1724243"/>
      </dsp:txXfrm>
    </dsp:sp>
    <dsp:sp modelId="{BE1CE501-FD77-4F0B-AA6B-2ABF704B33C9}">
      <dsp:nvSpPr>
        <dsp:cNvPr id="0" name=""/>
        <dsp:cNvSpPr/>
      </dsp:nvSpPr>
      <dsp:spPr>
        <a:xfrm>
          <a:off x="892" y="59"/>
          <a:ext cx="2600600" cy="238849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 smtClean="0">
              <a:latin typeface="+mj-lt"/>
            </a:rPr>
            <a:t>General Purpose</a:t>
          </a:r>
          <a:endParaRPr lang="en-US" sz="2800" b="1" i="0" kern="1200" dirty="0">
            <a:latin typeface="+mj-lt"/>
          </a:endParaRPr>
        </a:p>
      </dsp:txBody>
      <dsp:txXfrm>
        <a:off x="117489" y="116656"/>
        <a:ext cx="2367406" cy="2155305"/>
      </dsp:txXfrm>
    </dsp:sp>
    <dsp:sp modelId="{BF14408E-182A-444C-B3EA-7D126DF209A1}">
      <dsp:nvSpPr>
        <dsp:cNvPr id="0" name=""/>
        <dsp:cNvSpPr/>
      </dsp:nvSpPr>
      <dsp:spPr>
        <a:xfrm rot="5400000">
          <a:off x="4564958" y="791465"/>
          <a:ext cx="1910799" cy="5821537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chemeClr val="tx1"/>
              </a:solidFill>
              <a:latin typeface="+mj-lt"/>
            </a:rPr>
            <a:t>3D leadership (tasks, relations, change) </a:t>
          </a:r>
          <a:endParaRPr lang="en-US" sz="2400" i="0" kern="120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chemeClr val="tx1"/>
              </a:solidFill>
              <a:latin typeface="+mj-lt"/>
            </a:rPr>
            <a:t>Educational input &amp; student input</a:t>
          </a:r>
          <a:endParaRPr lang="en-US" sz="2400" i="0" kern="120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kern="1200" dirty="0" smtClean="0">
              <a:latin typeface="+mj-lt"/>
            </a:rPr>
            <a:t>Competencies as transmission</a:t>
          </a:r>
          <a:endParaRPr lang="en-US" sz="2400" i="0" kern="1200" dirty="0">
            <a:solidFill>
              <a:schemeClr val="accent3">
                <a:lumMod val="50000"/>
              </a:schemeClr>
            </a:solidFill>
            <a:latin typeface="+mj-lt"/>
          </a:endParaRPr>
        </a:p>
      </dsp:txBody>
      <dsp:txXfrm rot="-5400000">
        <a:off x="2609589" y="2840112"/>
        <a:ext cx="5728259" cy="1724243"/>
      </dsp:txXfrm>
    </dsp:sp>
    <dsp:sp modelId="{7A5A3BBF-A166-4BBA-BAC9-370FFE0D3309}">
      <dsp:nvSpPr>
        <dsp:cNvPr id="0" name=""/>
        <dsp:cNvSpPr/>
      </dsp:nvSpPr>
      <dsp:spPr>
        <a:xfrm>
          <a:off x="892" y="2507984"/>
          <a:ext cx="2608697" cy="238849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 smtClean="0">
              <a:latin typeface="+mj-lt"/>
            </a:rPr>
            <a:t>Scope</a:t>
          </a:r>
        </a:p>
      </dsp:txBody>
      <dsp:txXfrm>
        <a:off x="117489" y="2624581"/>
        <a:ext cx="2375503" cy="2155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4562540" y="-1722137"/>
          <a:ext cx="1910799" cy="5832894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err="1" smtClean="0">
              <a:solidFill>
                <a:schemeClr val="tx1"/>
              </a:solidFill>
              <a:latin typeface="Calibri" pitchFamily="34" charset="0"/>
            </a:rPr>
            <a:t>Reflex-Spain</a:t>
          </a:r>
          <a:r>
            <a:rPr lang="es-ES" sz="2400" kern="1200" dirty="0" smtClean="0">
              <a:solidFill>
                <a:schemeClr val="tx1"/>
              </a:solidFill>
              <a:latin typeface="Calibri" pitchFamily="34" charset="0"/>
            </a:rPr>
            <a:t> DB (n=4500 </a:t>
          </a:r>
          <a:r>
            <a:rPr lang="es-ES" sz="2400" kern="1200" dirty="0" err="1" smtClean="0">
              <a:solidFill>
                <a:schemeClr val="tx1"/>
              </a:solidFill>
              <a:latin typeface="Calibri" pitchFamily="34" charset="0"/>
            </a:rPr>
            <a:t>graduates</a:t>
          </a:r>
          <a:r>
            <a:rPr lang="es-ES" sz="2400" kern="1200" dirty="0" smtClean="0">
              <a:solidFill>
                <a:schemeClr val="tx1"/>
              </a:solidFill>
              <a:latin typeface="Calibri" pitchFamily="34" charset="0"/>
            </a:rPr>
            <a:t>)</a:t>
          </a:r>
          <a:endParaRPr lang="en-US" sz="2400" i="0" kern="1200" dirty="0">
            <a:solidFill>
              <a:schemeClr val="accent3">
                <a:lumMod val="50000"/>
              </a:schemeClr>
            </a:solidFill>
            <a:latin typeface="+mj-lt"/>
          </a:endParaRPr>
        </a:p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>
              <a:solidFill>
                <a:schemeClr val="tx1"/>
              </a:solidFill>
              <a:latin typeface="Calibri" pitchFamily="34" charset="0"/>
            </a:rPr>
            <a:t>www.reflexproject.org </a:t>
          </a:r>
          <a:endParaRPr lang="en-US" sz="2400" i="0" kern="1200" dirty="0">
            <a:solidFill>
              <a:schemeClr val="tx1"/>
            </a:solidFill>
            <a:latin typeface="+mj-lt"/>
          </a:endParaRPr>
        </a:p>
      </dsp:txBody>
      <dsp:txXfrm rot="-5400000">
        <a:off x="2601493" y="332188"/>
        <a:ext cx="5739616" cy="1724243"/>
      </dsp:txXfrm>
    </dsp:sp>
    <dsp:sp modelId="{BE1CE501-FD77-4F0B-AA6B-2ABF704B33C9}">
      <dsp:nvSpPr>
        <dsp:cNvPr id="0" name=""/>
        <dsp:cNvSpPr/>
      </dsp:nvSpPr>
      <dsp:spPr>
        <a:xfrm>
          <a:off x="892" y="59"/>
          <a:ext cx="2600600" cy="238849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 smtClean="0">
              <a:latin typeface="+mj-lt"/>
            </a:rPr>
            <a:t>Data </a:t>
          </a:r>
        </a:p>
      </dsp:txBody>
      <dsp:txXfrm>
        <a:off x="117489" y="116656"/>
        <a:ext cx="2367406" cy="2155305"/>
      </dsp:txXfrm>
    </dsp:sp>
    <dsp:sp modelId="{BF14408E-182A-444C-B3EA-7D126DF209A1}">
      <dsp:nvSpPr>
        <dsp:cNvPr id="0" name=""/>
        <dsp:cNvSpPr/>
      </dsp:nvSpPr>
      <dsp:spPr>
        <a:xfrm rot="5400000">
          <a:off x="4564958" y="791465"/>
          <a:ext cx="1910799" cy="5821537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chemeClr val="tx1"/>
              </a:solidFill>
              <a:latin typeface="+mj-lt"/>
            </a:rPr>
            <a:t>Multi-level mixed-effects models (MLM)</a:t>
          </a:r>
          <a:endParaRPr lang="en-US" sz="2400" i="0" kern="1200" dirty="0">
            <a:solidFill>
              <a:schemeClr val="tx1"/>
            </a:solidFill>
            <a:latin typeface="+mj-lt"/>
          </a:endParaRPr>
        </a:p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chemeClr val="tx1"/>
              </a:solidFill>
              <a:latin typeface="+mj-lt"/>
            </a:rPr>
            <a:t>Structural equations models (SEM)</a:t>
          </a:r>
          <a:endParaRPr lang="en-US" sz="2400" i="0" kern="1200" dirty="0">
            <a:solidFill>
              <a:schemeClr val="tx1"/>
            </a:solidFill>
            <a:latin typeface="+mj-lt"/>
          </a:endParaRPr>
        </a:p>
      </dsp:txBody>
      <dsp:txXfrm rot="-5400000">
        <a:off x="2609589" y="2840112"/>
        <a:ext cx="5728259" cy="1724243"/>
      </dsp:txXfrm>
    </dsp:sp>
    <dsp:sp modelId="{7A5A3BBF-A166-4BBA-BAC9-370FFE0D3309}">
      <dsp:nvSpPr>
        <dsp:cNvPr id="0" name=""/>
        <dsp:cNvSpPr/>
      </dsp:nvSpPr>
      <dsp:spPr>
        <a:xfrm>
          <a:off x="892" y="2507984"/>
          <a:ext cx="2608697" cy="2388499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 smtClean="0">
              <a:latin typeface="+mj-lt"/>
            </a:rPr>
            <a:t>Methods</a:t>
          </a:r>
        </a:p>
      </dsp:txBody>
      <dsp:txXfrm>
        <a:off x="117489" y="2624581"/>
        <a:ext cx="2375503" cy="2155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5104795" y="-1907904"/>
          <a:ext cx="1262390" cy="5398579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>
              <a:solidFill>
                <a:schemeClr val="tx1"/>
              </a:solidFill>
              <a:latin typeface="+mj-lt"/>
            </a:rPr>
            <a:t>Responsible for setting goals</a:t>
          </a:r>
          <a:endParaRPr lang="en-US" sz="2000" b="0" i="0" kern="120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>
              <a:solidFill>
                <a:schemeClr val="tx1"/>
              </a:solidFill>
              <a:latin typeface="+mj-lt"/>
            </a:rPr>
            <a:t>Responsible for deciding work strategies </a:t>
          </a:r>
          <a:endParaRPr lang="en-US" sz="2000" b="0" i="0" kern="1200" dirty="0">
            <a:solidFill>
              <a:schemeClr val="tx1"/>
            </a:solidFill>
            <a:latin typeface="+mj-lt"/>
          </a:endParaRPr>
        </a:p>
      </dsp:txBody>
      <dsp:txXfrm rot="-5400000">
        <a:off x="3036701" y="221815"/>
        <a:ext cx="5336954" cy="1139140"/>
      </dsp:txXfrm>
    </dsp:sp>
    <dsp:sp modelId="{BE1CE501-FD77-4F0B-AA6B-2ABF704B33C9}">
      <dsp:nvSpPr>
        <dsp:cNvPr id="0" name=""/>
        <dsp:cNvSpPr/>
      </dsp:nvSpPr>
      <dsp:spPr>
        <a:xfrm>
          <a:off x="0" y="2390"/>
          <a:ext cx="3036700" cy="157798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Tasks-oriented leadership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(Responsibility)</a:t>
          </a:r>
          <a:endParaRPr lang="en-US" sz="2400" b="0" i="0" kern="1200" dirty="0">
            <a:solidFill>
              <a:schemeClr val="tx1"/>
            </a:solidFill>
            <a:latin typeface="+mj-lt"/>
          </a:endParaRPr>
        </a:p>
      </dsp:txBody>
      <dsp:txXfrm>
        <a:off x="77031" y="79421"/>
        <a:ext cx="2882638" cy="1423925"/>
      </dsp:txXfrm>
    </dsp:sp>
    <dsp:sp modelId="{BF14408E-182A-444C-B3EA-7D126DF209A1}">
      <dsp:nvSpPr>
        <dsp:cNvPr id="0" name=""/>
        <dsp:cNvSpPr/>
      </dsp:nvSpPr>
      <dsp:spPr>
        <a:xfrm rot="5400000">
          <a:off x="5104795" y="-251017"/>
          <a:ext cx="1262390" cy="5398579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>
              <a:solidFill>
                <a:schemeClr val="tx1"/>
              </a:solidFill>
              <a:latin typeface="+mj-lt"/>
            </a:rPr>
            <a:t>Authoritative source of advice </a:t>
          </a:r>
          <a:endParaRPr lang="en-US" sz="2000" b="0" i="0" kern="120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000" b="0" kern="1200" dirty="0" smtClean="0">
              <a:solidFill>
                <a:schemeClr val="tx1"/>
              </a:solidFill>
              <a:latin typeface="+mj-lt"/>
            </a:rPr>
            <a:t>Keep colleagues informed of developments </a:t>
          </a:r>
          <a:endParaRPr lang="en-US" sz="2000" b="0" i="0" kern="1200" dirty="0">
            <a:solidFill>
              <a:schemeClr val="tx1"/>
            </a:solidFill>
            <a:latin typeface="+mj-lt"/>
          </a:endParaRPr>
        </a:p>
      </dsp:txBody>
      <dsp:txXfrm rot="-5400000">
        <a:off x="3036701" y="1878702"/>
        <a:ext cx="5336954" cy="1139140"/>
      </dsp:txXfrm>
    </dsp:sp>
    <dsp:sp modelId="{7A5A3BBF-A166-4BBA-BAC9-370FFE0D3309}">
      <dsp:nvSpPr>
        <dsp:cNvPr id="0" name=""/>
        <dsp:cNvSpPr/>
      </dsp:nvSpPr>
      <dsp:spPr>
        <a:xfrm>
          <a:off x="0" y="1659278"/>
          <a:ext cx="3036700" cy="157798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Relations-oriented leadership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(Interaction)</a:t>
          </a:r>
        </a:p>
      </dsp:txBody>
      <dsp:txXfrm>
        <a:off x="77031" y="1736309"/>
        <a:ext cx="2882638" cy="1423925"/>
      </dsp:txXfrm>
    </dsp:sp>
    <dsp:sp modelId="{80B8F93D-4389-4BA6-A312-2490A7F73CFE}">
      <dsp:nvSpPr>
        <dsp:cNvPr id="0" name=""/>
        <dsp:cNvSpPr/>
      </dsp:nvSpPr>
      <dsp:spPr>
        <a:xfrm rot="5400000">
          <a:off x="5104795" y="1405869"/>
          <a:ext cx="1262390" cy="5398579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kern="1200" noProof="0" dirty="0" smtClean="0">
              <a:solidFill>
                <a:schemeClr val="tx1"/>
              </a:solidFill>
              <a:latin typeface="+mj-lt"/>
            </a:rPr>
            <a:t>Introduces new products or services</a:t>
          </a:r>
          <a:endParaRPr lang="en-US" sz="2000" b="0" i="0" kern="1200" noProof="0" dirty="0">
            <a:solidFill>
              <a:schemeClr val="tx1"/>
            </a:solidFill>
            <a:latin typeface="+mj-lt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kern="1200" noProof="0" smtClean="0">
              <a:solidFill>
                <a:schemeClr val="tx1"/>
              </a:solidFill>
              <a:latin typeface="+mj-lt"/>
            </a:rPr>
            <a:t>Introduces new methods, knowledge </a:t>
          </a:r>
          <a:endParaRPr lang="en-US" sz="2000" b="0" i="0" kern="1200" noProof="0">
            <a:solidFill>
              <a:schemeClr val="tx1"/>
            </a:solidFill>
            <a:latin typeface="+mj-lt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0" i="0" kern="1200" noProof="0" smtClean="0">
              <a:solidFill>
                <a:schemeClr val="tx1"/>
              </a:solidFill>
              <a:latin typeface="+mj-lt"/>
            </a:rPr>
            <a:t>Introduces new technology, instruments</a:t>
          </a:r>
          <a:endParaRPr lang="en-US" sz="2000" b="0" i="0" kern="1200" noProof="0">
            <a:solidFill>
              <a:schemeClr val="tx1"/>
            </a:solidFill>
            <a:latin typeface="+mj-lt"/>
          </a:endParaRPr>
        </a:p>
      </dsp:txBody>
      <dsp:txXfrm rot="-5400000">
        <a:off x="3036701" y="3535589"/>
        <a:ext cx="5336954" cy="1139140"/>
      </dsp:txXfrm>
    </dsp:sp>
    <dsp:sp modelId="{072165A9-6C88-4D90-BAEB-C1E4A3C38E0D}">
      <dsp:nvSpPr>
        <dsp:cNvPr id="0" name=""/>
        <dsp:cNvSpPr/>
      </dsp:nvSpPr>
      <dsp:spPr>
        <a:xfrm>
          <a:off x="0" y="3316165"/>
          <a:ext cx="3036700" cy="1577987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Change-oriented leadership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>
              <a:solidFill>
                <a:schemeClr val="tx1"/>
              </a:solidFill>
              <a:latin typeface="+mj-lt"/>
            </a:rPr>
            <a:t>(Innovation)</a:t>
          </a:r>
          <a:endParaRPr lang="es-ES" sz="2400" b="0" i="0" kern="1200" dirty="0">
            <a:solidFill>
              <a:schemeClr val="tx1"/>
            </a:solidFill>
            <a:latin typeface="+mj-lt"/>
          </a:endParaRPr>
        </a:p>
      </dsp:txBody>
      <dsp:txXfrm>
        <a:off x="77031" y="3393196"/>
        <a:ext cx="2882638" cy="14239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3213242" y="-241262"/>
          <a:ext cx="4968544" cy="5739108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Alertness to new opportunities </a:t>
          </a:r>
          <a:endParaRPr lang="en-US" sz="2400" i="0" kern="1200" dirty="0">
            <a:solidFill>
              <a:schemeClr val="accent3">
                <a:lumMod val="50000"/>
              </a:schemeClr>
            </a:solidFill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Come up with new ideas and solutions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Question your own and other's ideas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Make your meaning clear to others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Assert your authority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Coordinate activities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Negotiate effectively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  <a:p>
          <a:pPr marL="228600" lvl="1" indent="-228600" algn="l" defTabSz="1066800" rtl="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latin typeface="Calibri" pitchFamily="34" charset="0"/>
              <a:cs typeface="Calibri" pitchFamily="34" charset="0"/>
            </a:rPr>
            <a:t>Mobilize the capacities of others   </a:t>
          </a:r>
          <a:endParaRPr lang="es-ES" sz="2400" i="0" kern="1200" dirty="0">
            <a:latin typeface="Calibri" pitchFamily="34" charset="0"/>
            <a:cs typeface="Calibri" pitchFamily="34" charset="0"/>
          </a:endParaRPr>
        </a:p>
      </dsp:txBody>
      <dsp:txXfrm rot="-5400000">
        <a:off x="2827960" y="386564"/>
        <a:ext cx="5496564" cy="4483456"/>
      </dsp:txXfrm>
    </dsp:sp>
    <dsp:sp modelId="{BE1CE501-FD77-4F0B-AA6B-2ABF704B33C9}">
      <dsp:nvSpPr>
        <dsp:cNvPr id="0" name=""/>
        <dsp:cNvSpPr/>
      </dsp:nvSpPr>
      <dsp:spPr>
        <a:xfrm>
          <a:off x="1882" y="2566"/>
          <a:ext cx="2826078" cy="525145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libri" pitchFamily="34" charset="0"/>
              <a:cs typeface="Calibri" pitchFamily="34" charset="0"/>
            </a:rPr>
            <a:t>Competencies associated to 3D leadership </a:t>
          </a:r>
        </a:p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alibri" pitchFamily="34" charset="0"/>
              <a:cs typeface="Calibri" pitchFamily="34" charset="0"/>
            </a:rPr>
            <a:t>(from 19-item list):  </a:t>
          </a:r>
          <a:endParaRPr lang="en-US" sz="2400" kern="1200" dirty="0">
            <a:latin typeface="Calibri" pitchFamily="34" charset="0"/>
            <a:cs typeface="Calibri" pitchFamily="34" charset="0"/>
          </a:endParaRPr>
        </a:p>
      </dsp:txBody>
      <dsp:txXfrm>
        <a:off x="139840" y="140524"/>
        <a:ext cx="2550162" cy="49755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3267016" y="-188900"/>
          <a:ext cx="4968544" cy="5634385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400" i="0" kern="1200" noProof="0" dirty="0" smtClean="0">
              <a:solidFill>
                <a:schemeClr val="tx1"/>
              </a:solidFill>
              <a:latin typeface="+mn-lt"/>
            </a:rPr>
            <a:t>Lectures</a:t>
          </a:r>
          <a:endParaRPr lang="en-US" sz="2400" i="0" kern="1200" noProof="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s-ES" sz="2400" i="0" kern="120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n-US" sz="2400" i="0" kern="1200" noProof="0" dirty="0" smtClean="0">
              <a:solidFill>
                <a:schemeClr val="tx1"/>
              </a:solidFill>
              <a:latin typeface="+mn-lt"/>
              <a:cs typeface="Calibri" pitchFamily="34" charset="0"/>
            </a:rPr>
            <a:t>Theories</a:t>
          </a:r>
          <a:r>
            <a:rPr lang="es-ES" sz="2400" i="0" kern="120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s-ES" sz="2400" i="0" kern="1200" smtClean="0">
              <a:solidFill>
                <a:schemeClr val="tx1"/>
              </a:solidFill>
              <a:latin typeface="+mn-lt"/>
              <a:cs typeface="Calibri" pitchFamily="34" charset="0"/>
            </a:rPr>
            <a:t>and </a:t>
          </a:r>
          <a:r>
            <a:rPr lang="en-US" sz="2400" i="0" kern="1200" noProof="0" smtClean="0">
              <a:solidFill>
                <a:schemeClr val="tx1"/>
              </a:solidFill>
              <a:latin typeface="+mn-lt"/>
              <a:cs typeface="Calibri" pitchFamily="34" charset="0"/>
            </a:rPr>
            <a:t>concepts</a:t>
          </a:r>
          <a:endParaRPr lang="en-US" sz="2400" i="0" kern="1200" noProof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Problem-based learning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Research projects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Multiple choice exams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Teacher as main source information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Group assignments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Oral presentations by students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Written assignments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Facts and practical knowledge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Internships, work placements</a:t>
          </a:r>
          <a:r>
            <a:rPr lang="en-US" sz="2400" i="0" kern="1200" dirty="0" smtClean="0">
              <a:solidFill>
                <a:schemeClr val="tx1"/>
              </a:solidFill>
              <a:latin typeface="+mn-lt"/>
              <a:cs typeface="Calibri" pitchFamily="34" charset="0"/>
            </a:rPr>
            <a:t>  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</dsp:txBody>
      <dsp:txXfrm rot="-5400000">
        <a:off x="2934096" y="386564"/>
        <a:ext cx="5391841" cy="4483456"/>
      </dsp:txXfrm>
    </dsp:sp>
    <dsp:sp modelId="{BE1CE501-FD77-4F0B-AA6B-2ABF704B33C9}">
      <dsp:nvSpPr>
        <dsp:cNvPr id="0" name=""/>
        <dsp:cNvSpPr/>
      </dsp:nvSpPr>
      <dsp:spPr>
        <a:xfrm>
          <a:off x="471" y="2566"/>
          <a:ext cx="2933624" cy="525145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libri" pitchFamily="34" charset="0"/>
              <a:cs typeface="Calibri" pitchFamily="34" charset="0"/>
            </a:rPr>
            <a:t>Modes of teaching and learning considered </a:t>
          </a:r>
          <a:endParaRPr lang="en-US" sz="2800" kern="1200" dirty="0">
            <a:latin typeface="Calibri" pitchFamily="34" charset="0"/>
            <a:cs typeface="Calibri" pitchFamily="34" charset="0"/>
          </a:endParaRPr>
        </a:p>
      </dsp:txBody>
      <dsp:txXfrm>
        <a:off x="143679" y="145774"/>
        <a:ext cx="2647208" cy="4965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3267016" y="-188900"/>
          <a:ext cx="4968544" cy="5634385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400" i="0" kern="1200" noProof="0" dirty="0" smtClean="0">
              <a:solidFill>
                <a:schemeClr val="tx1"/>
              </a:solidFill>
              <a:latin typeface="+mn-lt"/>
            </a:rPr>
            <a:t>Lectures</a:t>
          </a:r>
          <a:endParaRPr lang="en-US" sz="2400" i="0" kern="1200" noProof="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s-ES" sz="2400" i="0" kern="120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n-US" sz="2400" i="0" kern="1200" noProof="0" dirty="0" smtClean="0">
              <a:solidFill>
                <a:schemeClr val="tx1"/>
              </a:solidFill>
              <a:latin typeface="+mn-lt"/>
              <a:cs typeface="Calibri" pitchFamily="34" charset="0"/>
            </a:rPr>
            <a:t>Theories</a:t>
          </a:r>
          <a:r>
            <a:rPr lang="es-ES" sz="2400" i="0" kern="1200" dirty="0" smtClean="0">
              <a:solidFill>
                <a:schemeClr val="tx1"/>
              </a:solidFill>
              <a:latin typeface="+mn-lt"/>
              <a:cs typeface="Calibri" pitchFamily="34" charset="0"/>
            </a:rPr>
            <a:t> </a:t>
          </a:r>
          <a:r>
            <a:rPr lang="es-ES" sz="2400" i="0" kern="1200" smtClean="0">
              <a:solidFill>
                <a:schemeClr val="tx1"/>
              </a:solidFill>
              <a:latin typeface="+mn-lt"/>
              <a:cs typeface="Calibri" pitchFamily="34" charset="0"/>
            </a:rPr>
            <a:t>and </a:t>
          </a:r>
          <a:r>
            <a:rPr lang="en-US" sz="2400" i="0" kern="1200" noProof="0" smtClean="0">
              <a:solidFill>
                <a:schemeClr val="tx1"/>
              </a:solidFill>
              <a:latin typeface="+mn-lt"/>
              <a:cs typeface="Calibri" pitchFamily="34" charset="0"/>
            </a:rPr>
            <a:t>concepts</a:t>
          </a:r>
          <a:endParaRPr lang="en-US" sz="2400" i="0" kern="1200" noProof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Problem-based learning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Research projects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 Multiple choice exams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Teacher as main source information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rgbClr val="FF0000"/>
              </a:solidFill>
              <a:latin typeface="+mn-lt"/>
            </a:rPr>
            <a:t> Group assignments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marL="228600" marR="0" lvl="1" indent="0" algn="l" defTabSz="10668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en-US" sz="2400" i="0" kern="1200" dirty="0" smtClean="0">
              <a:solidFill>
                <a:srgbClr val="FF0000"/>
              </a:solidFill>
              <a:latin typeface="+mn-lt"/>
            </a:rPr>
            <a:t> Oral presentations by students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smtClean="0">
              <a:solidFill>
                <a:srgbClr val="FF0000"/>
              </a:solidFill>
              <a:latin typeface="+mn-lt"/>
            </a:rPr>
            <a:t> Written assignments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rgbClr val="FF0000"/>
              </a:solidFill>
              <a:latin typeface="+mn-lt"/>
            </a:rPr>
            <a:t> Facts and practical knowledge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400" i="0" kern="1200" dirty="0" smtClean="0">
              <a:solidFill>
                <a:srgbClr val="FF0000"/>
              </a:solidFill>
              <a:latin typeface="+mn-lt"/>
            </a:rPr>
            <a:t> Internships, work placements</a:t>
          </a:r>
          <a:r>
            <a:rPr lang="en-US" sz="2400" i="0" kern="1200" dirty="0" smtClean="0">
              <a:solidFill>
                <a:srgbClr val="FF0000"/>
              </a:solidFill>
              <a:latin typeface="+mn-lt"/>
              <a:cs typeface="Calibri" pitchFamily="34" charset="0"/>
            </a:rPr>
            <a:t>  </a:t>
          </a:r>
          <a:endParaRPr lang="en-US" sz="2400" i="0" kern="1200" dirty="0">
            <a:solidFill>
              <a:srgbClr val="FF0000"/>
            </a:solidFill>
            <a:latin typeface="+mn-lt"/>
            <a:cs typeface="Calibri" pitchFamily="34" charset="0"/>
          </a:endParaRPr>
        </a:p>
      </dsp:txBody>
      <dsp:txXfrm rot="-5400000">
        <a:off x="2934096" y="386564"/>
        <a:ext cx="5391841" cy="4483456"/>
      </dsp:txXfrm>
    </dsp:sp>
    <dsp:sp modelId="{BE1CE501-FD77-4F0B-AA6B-2ABF704B33C9}">
      <dsp:nvSpPr>
        <dsp:cNvPr id="0" name=""/>
        <dsp:cNvSpPr/>
      </dsp:nvSpPr>
      <dsp:spPr>
        <a:xfrm>
          <a:off x="471" y="2566"/>
          <a:ext cx="2933624" cy="525145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Calibri" pitchFamily="34" charset="0"/>
              <a:cs typeface="Calibri" pitchFamily="34" charset="0"/>
            </a:rPr>
            <a:t>Modes of teaching and learning considered </a:t>
          </a:r>
          <a:endParaRPr lang="en-US" sz="2800" kern="1200" dirty="0">
            <a:latin typeface="Calibri" pitchFamily="34" charset="0"/>
            <a:cs typeface="Calibri" pitchFamily="34" charset="0"/>
          </a:endParaRPr>
        </a:p>
      </dsp:txBody>
      <dsp:txXfrm>
        <a:off x="143679" y="145774"/>
        <a:ext cx="2647208" cy="49650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86D12-178A-482D-A65B-E134799C65EC}">
      <dsp:nvSpPr>
        <dsp:cNvPr id="0" name=""/>
        <dsp:cNvSpPr/>
      </dsp:nvSpPr>
      <dsp:spPr>
        <a:xfrm rot="5400000">
          <a:off x="3675084" y="77545"/>
          <a:ext cx="4968544" cy="5101492"/>
        </a:xfrm>
        <a:prstGeom prst="round2Same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 Higher competency levels for 3D leadership at graduation time 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 Further development of 3D competency after graduation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  <a:p>
          <a:pPr marL="228600" lvl="1" indent="0" algn="l" defTabSz="10668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 Higher propensity to be actually leading regarding tasks, relations, and change at work</a:t>
          </a:r>
          <a:endParaRPr lang="en-US" sz="2400" i="0" kern="1200" dirty="0">
            <a:solidFill>
              <a:schemeClr val="tx1"/>
            </a:solidFill>
            <a:latin typeface="+mn-lt"/>
            <a:cs typeface="Calibri" pitchFamily="34" charset="0"/>
          </a:endParaRPr>
        </a:p>
      </dsp:txBody>
      <dsp:txXfrm rot="-5400000">
        <a:off x="3608610" y="386563"/>
        <a:ext cx="4858948" cy="4483456"/>
      </dsp:txXfrm>
    </dsp:sp>
    <dsp:sp modelId="{BE1CE501-FD77-4F0B-AA6B-2ABF704B33C9}">
      <dsp:nvSpPr>
        <dsp:cNvPr id="0" name=""/>
        <dsp:cNvSpPr/>
      </dsp:nvSpPr>
      <dsp:spPr>
        <a:xfrm>
          <a:off x="2865" y="2566"/>
          <a:ext cx="3605745" cy="525145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Graduates relatively more exposed to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US" sz="2000" i="0" kern="1200" dirty="0" smtClean="0">
            <a:solidFill>
              <a:schemeClr val="tx1"/>
            </a:solidFill>
            <a:latin typeface="+mn-lt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400" i="0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n-US" sz="2000" i="0" kern="1200" dirty="0" smtClean="0">
              <a:solidFill>
                <a:srgbClr val="FF0000"/>
              </a:solidFill>
              <a:latin typeface="+mn-lt"/>
            </a:rPr>
            <a:t>Group assignments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i="0" kern="1200" dirty="0" smtClean="0">
              <a:solidFill>
                <a:srgbClr val="FF0000"/>
              </a:solidFill>
              <a:latin typeface="+mn-lt"/>
            </a:rPr>
            <a:t>Oral presentations</a:t>
          </a:r>
          <a:endParaRPr lang="en-US" sz="2000" i="0" kern="120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i="0" kern="1200" dirty="0" smtClean="0">
              <a:solidFill>
                <a:srgbClr val="FF0000"/>
              </a:solidFill>
              <a:latin typeface="+mn-lt"/>
            </a:rPr>
            <a:t>Written assignments</a:t>
          </a:r>
          <a:endParaRPr lang="en-US" sz="2000" i="0" kern="120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000" i="0" kern="1200" dirty="0" smtClean="0">
              <a:solidFill>
                <a:srgbClr val="FF0000"/>
              </a:solidFill>
              <a:latin typeface="+mn-lt"/>
            </a:rPr>
            <a:t>Facts &amp; practical knowledge</a:t>
          </a:r>
          <a:endParaRPr lang="en-US" sz="2000" i="0" kern="1200" dirty="0" smtClean="0">
            <a:solidFill>
              <a:srgbClr val="FF0000"/>
            </a:solidFill>
            <a:latin typeface="+mn-lt"/>
            <a:cs typeface="Calibri" pitchFamily="34" charset="0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000" i="0" kern="1200" dirty="0" smtClean="0">
              <a:solidFill>
                <a:srgbClr val="FF0000"/>
              </a:solidFill>
              <a:latin typeface="+mn-lt"/>
            </a:rPr>
            <a:t>Internships, work placement</a:t>
          </a: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400" i="0" kern="1200" dirty="0" smtClean="0">
            <a:solidFill>
              <a:srgbClr val="FF0000"/>
            </a:solidFill>
            <a:latin typeface="+mn-lt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en-GB" sz="1400" i="0" kern="1200" dirty="0" smtClean="0">
            <a:solidFill>
              <a:srgbClr val="FF0000"/>
            </a:solidFill>
            <a:latin typeface="+mn-lt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400" i="0" kern="1200" dirty="0" smtClean="0">
              <a:solidFill>
                <a:schemeClr val="tx1"/>
              </a:solidFill>
              <a:latin typeface="+mn-lt"/>
            </a:rPr>
            <a:t>consistently showed…</a:t>
          </a:r>
        </a:p>
      </dsp:txBody>
      <dsp:txXfrm>
        <a:off x="178883" y="178584"/>
        <a:ext cx="3253709" cy="48994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E887A2-E401-40B4-88A7-BB933744C916}">
      <dsp:nvSpPr>
        <dsp:cNvPr id="0" name=""/>
        <dsp:cNvSpPr/>
      </dsp:nvSpPr>
      <dsp:spPr>
        <a:xfrm>
          <a:off x="0" y="8923"/>
          <a:ext cx="7920880" cy="11419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HE practice oriented to raise the propensity of graduates to get involved in professional 3D leadership… </a:t>
          </a:r>
          <a:endParaRPr lang="es-ES" sz="2400" i="1" kern="1200" dirty="0"/>
        </a:p>
      </dsp:txBody>
      <dsp:txXfrm>
        <a:off x="55744" y="64667"/>
        <a:ext cx="7809392" cy="1030432"/>
      </dsp:txXfrm>
    </dsp:sp>
    <dsp:sp modelId="{E099A997-8C11-479D-8A26-859C952C5CD4}">
      <dsp:nvSpPr>
        <dsp:cNvPr id="0" name=""/>
        <dsp:cNvSpPr/>
      </dsp:nvSpPr>
      <dsp:spPr>
        <a:xfrm>
          <a:off x="0" y="1326523"/>
          <a:ext cx="7920880" cy="11419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…should be more strongly focused on the applicability of the  knowledge transmitted, and offer the means to apply it</a:t>
          </a:r>
          <a:endParaRPr lang="es-ES" sz="2400" kern="1200" dirty="0"/>
        </a:p>
      </dsp:txBody>
      <dsp:txXfrm>
        <a:off x="55744" y="1382267"/>
        <a:ext cx="7809392" cy="1030432"/>
      </dsp:txXfrm>
    </dsp:sp>
    <dsp:sp modelId="{61A8412D-4FB3-4E20-913F-D06316B55976}">
      <dsp:nvSpPr>
        <dsp:cNvPr id="0" name=""/>
        <dsp:cNvSpPr/>
      </dsp:nvSpPr>
      <dsp:spPr>
        <a:xfrm>
          <a:off x="0" y="2644123"/>
          <a:ext cx="7920880" cy="11419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…should promote student participation and involvement by targeting the abilities to communicate and to collaborate     </a:t>
          </a:r>
          <a:endParaRPr lang="es-ES" sz="2400" kern="1200" dirty="0"/>
        </a:p>
      </dsp:txBody>
      <dsp:txXfrm>
        <a:off x="55744" y="2699867"/>
        <a:ext cx="7809392" cy="1030432"/>
      </dsp:txXfrm>
    </dsp:sp>
    <dsp:sp modelId="{475F9617-465A-4E95-A41C-4C8A672C2D9A}">
      <dsp:nvSpPr>
        <dsp:cNvPr id="0" name=""/>
        <dsp:cNvSpPr/>
      </dsp:nvSpPr>
      <dsp:spPr>
        <a:xfrm>
          <a:off x="0" y="3961723"/>
          <a:ext cx="7920880" cy="11419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1" i="1" kern="1200" dirty="0" smtClean="0">
              <a:solidFill>
                <a:srgbClr val="31859C"/>
              </a:solidFill>
            </a:rPr>
            <a:t>Need for more evidence-based attitudes &amp; policy making in organization, management, &amp; educational practice of HE </a:t>
          </a:r>
          <a:endParaRPr lang="es-ES" sz="2400" b="1" i="1" kern="1200" dirty="0" smtClean="0">
            <a:solidFill>
              <a:srgbClr val="31859C"/>
            </a:solidFill>
          </a:endParaRPr>
        </a:p>
      </dsp:txBody>
      <dsp:txXfrm>
        <a:off x="55744" y="4017467"/>
        <a:ext cx="7809392" cy="1030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E2869-57B4-40F5-A123-54FAD0B2E56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811E6-9308-4605-B1DB-97501150D98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536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811E6-9308-4605-B1DB-97501150D9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30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698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977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519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4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14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62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14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3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5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0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23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BFF8-71F0-4CF9-9BFD-4B6FB7035CCC}" type="datetimeFigureOut">
              <a:rPr lang="en-US" smtClean="0"/>
              <a:t>10/23/2012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11C32-0BD6-46B1-BC03-9A303E56B81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86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3212976"/>
            <a:ext cx="8496944" cy="10801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b="1" dirty="0">
                <a:solidFill>
                  <a:srgbClr val="31859C"/>
                </a:solidFill>
                <a:latin typeface="+mj-lt"/>
              </a:rPr>
              <a:t>FOSTERING </a:t>
            </a:r>
            <a:r>
              <a:rPr lang="en-US" sz="2400" b="1" dirty="0" smtClean="0">
                <a:solidFill>
                  <a:srgbClr val="31859C"/>
                </a:solidFill>
                <a:latin typeface="+mj-lt"/>
              </a:rPr>
              <a:t>3-D LEADERSHIP AT WORK THROUGH </a:t>
            </a:r>
            <a:r>
              <a:rPr lang="en-US" sz="2400" b="1" dirty="0">
                <a:solidFill>
                  <a:srgbClr val="31859C"/>
                </a:solidFill>
                <a:latin typeface="+mj-lt"/>
              </a:rPr>
              <a:t>COMPETENCY DEVELOPMENT IN HIGHER EDUCATION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31859C"/>
                </a:solidFill>
                <a:latin typeface="+mj-lt"/>
              </a:rPr>
              <a:t>  </a:t>
            </a:r>
            <a:endParaRPr lang="en-US" sz="2400" dirty="0">
              <a:solidFill>
                <a:srgbClr val="31859C"/>
              </a:solidFill>
              <a:latin typeface="+mj-lt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59615" y="5396443"/>
            <a:ext cx="7328809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ts val="600"/>
              </a:spcBef>
            </a:pPr>
            <a:r>
              <a:rPr lang="es-ES" sz="1600" b="1" dirty="0">
                <a:latin typeface="+mj-lt"/>
                <a:ea typeface="Cambria" pitchFamily="18" charset="0"/>
                <a:cs typeface="Calibri" pitchFamily="34" charset="0"/>
              </a:rPr>
              <a:t>Luis E. VILA                                                                                  </a:t>
            </a:r>
            <a:r>
              <a:rPr lang="es-ES" sz="1600" b="1" i="1" dirty="0">
                <a:latin typeface="+mj-lt"/>
                <a:ea typeface="Cambria" pitchFamily="18" charset="0"/>
                <a:cs typeface="Calibri" pitchFamily="34" charset="0"/>
              </a:rPr>
              <a:t>MC2 - </a:t>
            </a:r>
            <a:r>
              <a:rPr lang="es-ES" sz="1600" b="1" i="1" dirty="0" err="1">
                <a:latin typeface="+mj-lt"/>
                <a:ea typeface="Cambria" pitchFamily="18" charset="0"/>
                <a:cs typeface="Calibri" pitchFamily="34" charset="0"/>
              </a:rPr>
              <a:t>University</a:t>
            </a:r>
            <a:r>
              <a:rPr lang="es-ES" sz="1600" b="1" i="1" dirty="0">
                <a:latin typeface="+mj-lt"/>
                <a:ea typeface="Cambria" pitchFamily="18" charset="0"/>
                <a:cs typeface="Calibri" pitchFamily="34" charset="0"/>
              </a:rPr>
              <a:t> of Valencia</a:t>
            </a:r>
            <a:endParaRPr lang="es-ES" sz="1600" b="1" i="1" dirty="0">
              <a:latin typeface="+mj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Carmen-Delia </a:t>
            </a:r>
            <a:r>
              <a:rPr kumimoji="0" lang="es-ES" sz="16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DÁVILA QUINTANA                   </a:t>
            </a:r>
            <a:r>
              <a:rPr kumimoji="0" lang="es-ES" sz="1600" b="1" i="1" u="none" strike="noStrike" cap="none" normalizeH="0" baseline="0" dirty="0" err="1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University</a:t>
            </a:r>
            <a:r>
              <a:rPr kumimoji="0" lang="es-ES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 of Las Palmas de Gran Canaria</a:t>
            </a:r>
            <a:endParaRPr kumimoji="0" lang="es-ES" sz="1600" b="1" i="1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Jose-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Ginés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 MORA RUIZ                                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Institute of Education, University of 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effectLst/>
                <a:latin typeface="+mj-lt"/>
                <a:ea typeface="Cambria" pitchFamily="18" charset="0"/>
                <a:cs typeface="Calibri" pitchFamily="34" charset="0"/>
              </a:rPr>
              <a:t>London</a:t>
            </a:r>
            <a:endParaRPr kumimoji="0" lang="es-ES" sz="1600" b="1" i="1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51520" y="213285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	</a:t>
            </a:r>
          </a:p>
          <a:p>
            <a:pPr algn="ctr"/>
            <a:r>
              <a:rPr lang="en-US" dirty="0" smtClean="0"/>
              <a:t> </a:t>
            </a:r>
            <a:r>
              <a:rPr lang="en-US" dirty="0"/>
              <a:t>	</a:t>
            </a: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1015380"/>
            <a:ext cx="90487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720187"/>
              </p:ext>
            </p:extLst>
          </p:nvPr>
        </p:nvGraphicFramePr>
        <p:xfrm>
          <a:off x="467545" y="1628804"/>
          <a:ext cx="8219255" cy="4896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7"/>
                <a:gridCol w="1800200"/>
                <a:gridCol w="1728192"/>
                <a:gridCol w="1368152"/>
                <a:gridCol w="1450504"/>
              </a:tblGrid>
              <a:tr h="106332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baseline="0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 Relationship 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Direct</a:t>
                      </a:r>
                      <a:r>
                        <a:rPr lang="en-US" sz="2400" b="1" baseline="0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 effects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Indirect effects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Total </a:t>
                      </a: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Calibri" pitchFamily="34" charset="0"/>
                          <a:cs typeface="Calibri" pitchFamily="34" charset="0"/>
                        </a:rPr>
                        <a:t>effects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  <a:cs typeface="Calibri" pitchFamily="34" charset="0"/>
                        </a:rPr>
                        <a:t>WTL     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  <a:cs typeface="Calibri" pitchFamily="34" charset="0"/>
                        </a:rPr>
                        <a:t>GRA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0,353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0,353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i="0" u="none" strike="noStrike" kern="1200" baseline="0" dirty="0" smtClean="0">
                          <a:solidFill>
                            <a:srgbClr val="333399"/>
                          </a:solidFill>
                          <a:latin typeface="+mj-lt"/>
                        </a:rPr>
                        <a:t>GRA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CUR 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0,327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0,327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0" u="none" strike="noStrike" kern="1200" baseline="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+mn-cs"/>
                        </a:rPr>
                        <a:t>CUR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TOL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0,118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0,231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0,349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CUR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ROL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0,423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0,092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0,515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CUR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0,287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0,287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ROL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0,322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0,322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COL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TOL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0,295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0,092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 smtClean="0">
                          <a:effectLst/>
                          <a:latin typeface="+mj-lt"/>
                          <a:ea typeface="Times New Roman"/>
                        </a:rPr>
                        <a:t>0,387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915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ROL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333399"/>
                          </a:solidFill>
                          <a:latin typeface="+mj-lt"/>
                        </a:rPr>
                        <a:t>TOL</a:t>
                      </a:r>
                      <a:endParaRPr lang="en-US" sz="2400" b="1" dirty="0">
                        <a:solidFill>
                          <a:srgbClr val="333399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0,285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>
                          <a:effectLst/>
                          <a:latin typeface="+mj-lt"/>
                          <a:ea typeface="Times New Roman"/>
                        </a:rPr>
                        <a:t> </a:t>
                      </a:r>
                      <a:endParaRPr lang="es-ES" sz="24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effectLst/>
                          <a:latin typeface="+mj-lt"/>
                          <a:ea typeface="Times New Roman"/>
                        </a:rPr>
                        <a:t>0,285</a:t>
                      </a:r>
                      <a:endParaRPr lang="es-ES" sz="24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Flecha derecha"/>
          <p:cNvSpPr/>
          <p:nvPr/>
        </p:nvSpPr>
        <p:spPr>
          <a:xfrm>
            <a:off x="2195736" y="285293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Flecha derecha"/>
          <p:cNvSpPr/>
          <p:nvPr/>
        </p:nvSpPr>
        <p:spPr>
          <a:xfrm>
            <a:off x="2195736" y="328498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erecha"/>
          <p:cNvSpPr/>
          <p:nvPr/>
        </p:nvSpPr>
        <p:spPr>
          <a:xfrm>
            <a:off x="2195736" y="378904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2195736" y="429309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erecha"/>
          <p:cNvSpPr/>
          <p:nvPr/>
        </p:nvSpPr>
        <p:spPr>
          <a:xfrm>
            <a:off x="2195736" y="4797152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>
            <a:off x="2195736" y="5229200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derecha"/>
          <p:cNvSpPr/>
          <p:nvPr/>
        </p:nvSpPr>
        <p:spPr>
          <a:xfrm>
            <a:off x="2195736" y="5733256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derecha"/>
          <p:cNvSpPr/>
          <p:nvPr/>
        </p:nvSpPr>
        <p:spPr>
          <a:xfrm>
            <a:off x="2195736" y="6165304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2 Subtítulo"/>
          <p:cNvSpPr txBox="1">
            <a:spLocks/>
          </p:cNvSpPr>
          <p:nvPr/>
        </p:nvSpPr>
        <p:spPr>
          <a:xfrm>
            <a:off x="2915816" y="260648"/>
            <a:ext cx="5760640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		Direct, indirect and total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e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ffects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96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43468"/>
              </p:ext>
            </p:extLst>
          </p:nvPr>
        </p:nvGraphicFramePr>
        <p:xfrm>
          <a:off x="251522" y="2336462"/>
          <a:ext cx="8640957" cy="310876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99013"/>
                <a:gridCol w="1304959"/>
                <a:gridCol w="1542016"/>
                <a:gridCol w="1340838"/>
                <a:gridCol w="1340838"/>
                <a:gridCol w="1713293"/>
              </a:tblGrid>
              <a:tr h="11691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Adjusted Goodness of Fit Index </a:t>
                      </a: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Normed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Fit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 </a:t>
                      </a: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Index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</a:t>
                      </a: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Comparative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</a:t>
                      </a: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Fit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  </a:t>
                      </a: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Index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</a:t>
                      </a: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Goodness of Fit Index </a:t>
                      </a: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Bollen’s</a:t>
                      </a:r>
                      <a:endParaRPr lang="es-ES" sz="2000" b="1" kern="1200" dirty="0" smtClean="0">
                        <a:solidFill>
                          <a:srgbClr val="333399"/>
                        </a:solidFill>
                        <a:latin typeface="+mj-lt"/>
                        <a:ea typeface="+mn-ea"/>
                        <a:cs typeface="Calibri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Index</a:t>
                      </a:r>
                      <a:endParaRPr lang="es-ES" sz="2000" b="1" kern="1200" dirty="0" smtClean="0">
                        <a:solidFill>
                          <a:srgbClr val="333399"/>
                        </a:solidFill>
                        <a:latin typeface="+mj-lt"/>
                        <a:ea typeface="+mn-e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Root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Mean </a:t>
                      </a:r>
                      <a:r>
                        <a:rPr lang="es-ES" sz="2000" b="1" kern="1200" dirty="0" err="1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Squared</a:t>
                      </a:r>
                      <a:r>
                        <a:rPr lang="es-ES" sz="2000" b="1" kern="1200" dirty="0" smtClean="0">
                          <a:solidFill>
                            <a:srgbClr val="333399"/>
                          </a:solidFill>
                          <a:latin typeface="+mj-lt"/>
                          <a:ea typeface="+mn-ea"/>
                          <a:cs typeface="Calibri" pitchFamily="34" charset="0"/>
                        </a:rPr>
                        <a:t> Error</a:t>
                      </a: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23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 smtClean="0">
                          <a:solidFill>
                            <a:srgbClr val="333399"/>
                          </a:solidFill>
                          <a:latin typeface="+mj-lt"/>
                          <a:ea typeface="Cambria"/>
                          <a:cs typeface="Calibri" pitchFamily="34" charset="0"/>
                        </a:rPr>
                        <a:t>AGFI</a:t>
                      </a:r>
                      <a:endParaRPr lang="es-ES" sz="2400" b="1" dirty="0">
                        <a:solidFill>
                          <a:srgbClr val="333399"/>
                        </a:solidFill>
                        <a:latin typeface="+mj-lt"/>
                        <a:ea typeface="Cambri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 smtClean="0">
                          <a:solidFill>
                            <a:srgbClr val="333399"/>
                          </a:solidFill>
                          <a:latin typeface="+mj-lt"/>
                          <a:ea typeface="Cambria"/>
                          <a:cs typeface="Calibri" pitchFamily="34" charset="0"/>
                        </a:rPr>
                        <a:t>NFI</a:t>
                      </a:r>
                      <a:endParaRPr lang="es-ES" sz="2400" b="1" dirty="0">
                        <a:solidFill>
                          <a:srgbClr val="333399"/>
                        </a:solidFill>
                        <a:latin typeface="+mj-lt"/>
                        <a:ea typeface="Cambri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 smtClean="0">
                          <a:solidFill>
                            <a:srgbClr val="333399"/>
                          </a:solidFill>
                          <a:latin typeface="+mj-lt"/>
                          <a:ea typeface="Cambria"/>
                          <a:cs typeface="Calibri" pitchFamily="34" charset="0"/>
                        </a:rPr>
                        <a:t>CFI</a:t>
                      </a:r>
                      <a:endParaRPr lang="es-ES" sz="2400" b="1" dirty="0">
                        <a:solidFill>
                          <a:srgbClr val="333399"/>
                        </a:solidFill>
                        <a:latin typeface="+mj-lt"/>
                        <a:ea typeface="Cambri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400" b="1" dirty="0" smtClean="0">
                          <a:solidFill>
                            <a:srgbClr val="333399"/>
                          </a:solidFill>
                          <a:latin typeface="+mj-lt"/>
                          <a:ea typeface="Cambria"/>
                          <a:cs typeface="Calibri" pitchFamily="34" charset="0"/>
                        </a:rPr>
                        <a:t>GFI</a:t>
                      </a:r>
                      <a:endParaRPr lang="es-ES" sz="2400" b="1" dirty="0">
                        <a:solidFill>
                          <a:srgbClr val="333399"/>
                        </a:solidFill>
                        <a:latin typeface="+mj-lt"/>
                        <a:ea typeface="Cambri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>
                          <a:solidFill>
                            <a:srgbClr val="333399"/>
                          </a:solidFill>
                          <a:latin typeface="+mj-lt"/>
                          <a:cs typeface="Calibri" pitchFamily="34" charset="0"/>
                        </a:rPr>
                        <a:t>IFI</a:t>
                      </a:r>
                      <a:endParaRPr lang="es-ES" sz="2400" b="1" dirty="0">
                        <a:solidFill>
                          <a:srgbClr val="333399"/>
                        </a:solidFill>
                        <a:latin typeface="+mj-lt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b="1" baseline="0" dirty="0" smtClean="0">
                          <a:solidFill>
                            <a:srgbClr val="333399"/>
                          </a:solidFill>
                          <a:latin typeface="+mj-lt"/>
                          <a:ea typeface="Cambria"/>
                          <a:cs typeface="Calibri" pitchFamily="34" charset="0"/>
                        </a:rPr>
                        <a:t>RMSE</a:t>
                      </a:r>
                      <a:endParaRPr lang="es-ES" sz="2400" b="1" dirty="0" smtClean="0">
                        <a:solidFill>
                          <a:srgbClr val="333399"/>
                        </a:solidFill>
                        <a:latin typeface="+mj-lt"/>
                        <a:ea typeface="Cambria"/>
                        <a:cs typeface="Calibri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4773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0.939</a:t>
                      </a:r>
                      <a:endParaRPr lang="es-E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0.950</a:t>
                      </a:r>
                      <a:endParaRPr lang="es-E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0.941</a:t>
                      </a:r>
                      <a:endParaRPr lang="es-E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0.949</a:t>
                      </a:r>
                      <a:endParaRPr lang="es-E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4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0.950</a:t>
                      </a:r>
                      <a:endParaRPr lang="es-ES" sz="24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20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0.040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s-ES_tradnl" sz="1800" b="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0.038</a:t>
                      </a:r>
                      <a:r>
                        <a:rPr lang="es-ES_tradnl" sz="1800" b="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 - </a:t>
                      </a:r>
                      <a:r>
                        <a:rPr lang="es-ES_tradnl" sz="18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</a:rPr>
                        <a:t>0.042)</a:t>
                      </a:r>
                      <a:endParaRPr lang="es-ES" sz="1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2 Subtítulo"/>
          <p:cNvSpPr txBox="1">
            <a:spLocks/>
          </p:cNvSpPr>
          <p:nvPr/>
        </p:nvSpPr>
        <p:spPr>
          <a:xfrm>
            <a:off x="2915816" y="332656"/>
            <a:ext cx="5760640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		Fit statistics for measurement models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967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9593598"/>
              </p:ext>
            </p:extLst>
          </p:nvPr>
        </p:nvGraphicFramePr>
        <p:xfrm>
          <a:off x="323528" y="260648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Subtítulo"/>
          <p:cNvSpPr txBox="1">
            <a:spLocks/>
          </p:cNvSpPr>
          <p:nvPr/>
        </p:nvSpPr>
        <p:spPr>
          <a:xfrm>
            <a:off x="3131840" y="5805264"/>
            <a:ext cx="5616624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Higher Education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P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ractice 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161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2178736"/>
              </p:ext>
            </p:extLst>
          </p:nvPr>
        </p:nvGraphicFramePr>
        <p:xfrm>
          <a:off x="323528" y="260648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Subtítulo"/>
          <p:cNvSpPr txBox="1">
            <a:spLocks/>
          </p:cNvSpPr>
          <p:nvPr/>
        </p:nvSpPr>
        <p:spPr>
          <a:xfrm>
            <a:off x="3131840" y="5805264"/>
            <a:ext cx="5616624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Effective Higher Education 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327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191923"/>
              </p:ext>
            </p:extLst>
          </p:nvPr>
        </p:nvGraphicFramePr>
        <p:xfrm>
          <a:off x="251520" y="260648"/>
          <a:ext cx="871296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Subtítulo"/>
          <p:cNvSpPr txBox="1">
            <a:spLocks/>
          </p:cNvSpPr>
          <p:nvPr/>
        </p:nvSpPr>
        <p:spPr>
          <a:xfrm>
            <a:off x="2915816" y="5517232"/>
            <a:ext cx="5760640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		Evidence: Lasting Influence of HE Practice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5829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649190"/>
              </p:ext>
            </p:extLst>
          </p:nvPr>
        </p:nvGraphicFramePr>
        <p:xfrm>
          <a:off x="683568" y="332656"/>
          <a:ext cx="792088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Subtítulo"/>
          <p:cNvSpPr txBox="1">
            <a:spLocks/>
          </p:cNvSpPr>
          <p:nvPr/>
        </p:nvSpPr>
        <p:spPr>
          <a:xfrm>
            <a:off x="4139952" y="5517232"/>
            <a:ext cx="4536504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		Implications and  conclusion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053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E887A2-E401-40B4-88A7-BB933744C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99A997-8C11-479D-8A26-859C952C5C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1A8412D-4FB3-4E20-913F-D06316B55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75F9617-465A-4E95-A41C-4C8A672C2D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3284984"/>
            <a:ext cx="8496944" cy="108012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4000" b="1" dirty="0" smtClean="0">
                <a:solidFill>
                  <a:srgbClr val="31859C"/>
                </a:solidFill>
                <a:latin typeface="+mj-lt"/>
              </a:rPr>
              <a:t>Thanks for your kind attention</a:t>
            </a:r>
            <a:endParaRPr lang="en-US" sz="4000" b="1" dirty="0">
              <a:solidFill>
                <a:srgbClr val="31859C"/>
              </a:solidFill>
              <a:latin typeface="+mj-lt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sz="4000" dirty="0" smtClean="0">
                <a:solidFill>
                  <a:srgbClr val="31859C"/>
                </a:solidFill>
                <a:latin typeface="+mj-lt"/>
              </a:rPr>
              <a:t>  </a:t>
            </a:r>
            <a:endParaRPr lang="en-US" sz="4000" dirty="0">
              <a:solidFill>
                <a:srgbClr val="31859C"/>
              </a:solidFill>
              <a:latin typeface="+mj-lt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5382215"/>
            <a:ext cx="9143999" cy="143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ts val="1200"/>
              </a:spcBef>
              <a:spcAft>
                <a:spcPts val="600"/>
              </a:spcAft>
            </a:pPr>
            <a:r>
              <a:rPr lang="es-ES" sz="3600" dirty="0" smtClean="0">
                <a:latin typeface="+mj-lt"/>
                <a:ea typeface="Cambria" pitchFamily="18" charset="0"/>
                <a:cs typeface="Calibri" pitchFamily="34" charset="0"/>
              </a:rPr>
              <a:t>luis.vila@uv.es</a:t>
            </a:r>
            <a:endParaRPr lang="es-ES" sz="3600" i="1" dirty="0"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endParaRPr kumimoji="0" lang="es-ES" sz="3600" i="1" u="none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1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462237"/>
              </p:ext>
            </p:extLst>
          </p:nvPr>
        </p:nvGraphicFramePr>
        <p:xfrm>
          <a:off x="457200" y="476672"/>
          <a:ext cx="843528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Subtítulo"/>
          <p:cNvSpPr txBox="1">
            <a:spLocks/>
          </p:cNvSpPr>
          <p:nvPr/>
        </p:nvSpPr>
        <p:spPr>
          <a:xfrm>
            <a:off x="3275856" y="5733256"/>
            <a:ext cx="5472608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Purpose and scope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74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302183"/>
              </p:ext>
            </p:extLst>
          </p:nvPr>
        </p:nvGraphicFramePr>
        <p:xfrm>
          <a:off x="457200" y="476672"/>
          <a:ext cx="843528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2 Subtítulo"/>
          <p:cNvSpPr txBox="1">
            <a:spLocks/>
          </p:cNvSpPr>
          <p:nvPr/>
        </p:nvSpPr>
        <p:spPr>
          <a:xfrm>
            <a:off x="3428256" y="5805264"/>
            <a:ext cx="5472608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Data and methods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884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251743" y="1268760"/>
            <a:ext cx="2232025" cy="10810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 Higher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Education</a:t>
            </a:r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6227887" y="5373688"/>
            <a:ext cx="2232025" cy="10810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Leadership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at work </a:t>
            </a:r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1835274" y="2276475"/>
            <a:ext cx="2232025" cy="108108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Competency</a:t>
            </a:r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at graduation</a:t>
            </a:r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251743" y="5372100"/>
            <a:ext cx="2232025" cy="108108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Improved </a:t>
            </a:r>
          </a:p>
          <a:p>
            <a:pPr algn="ctr"/>
            <a:r>
              <a:rPr lang="en-US" sz="200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reality</a:t>
            </a:r>
          </a:p>
        </p:txBody>
      </p:sp>
      <p:cxnSp>
        <p:nvCxnSpPr>
          <p:cNvPr id="33798" name="AutoShape 6"/>
          <p:cNvCxnSpPr>
            <a:cxnSpLocks noChangeShapeType="1"/>
            <a:stCxn id="33794" idx="6"/>
            <a:endCxn id="33796" idx="0"/>
          </p:cNvCxnSpPr>
          <p:nvPr/>
        </p:nvCxnSpPr>
        <p:spPr bwMode="auto">
          <a:xfrm>
            <a:off x="2483768" y="1809304"/>
            <a:ext cx="467519" cy="467171"/>
          </a:xfrm>
          <a:prstGeom prst="bentConnector2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 type="stealth" w="med" len="lg"/>
          </a:ln>
        </p:spPr>
      </p:cxnSp>
      <p:cxnSp>
        <p:nvCxnSpPr>
          <p:cNvPr id="33799" name="AutoShape 7"/>
          <p:cNvCxnSpPr>
            <a:cxnSpLocks noChangeShapeType="1"/>
            <a:stCxn id="33804" idx="6"/>
            <a:endCxn id="33795" idx="0"/>
          </p:cNvCxnSpPr>
          <p:nvPr/>
        </p:nvCxnSpPr>
        <p:spPr bwMode="auto">
          <a:xfrm>
            <a:off x="7093074" y="4833938"/>
            <a:ext cx="250825" cy="539750"/>
          </a:xfrm>
          <a:prstGeom prst="bentConnector2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 type="stealth" w="med" len="lg"/>
          </a:ln>
        </p:spPr>
      </p:cxnSp>
      <p:cxnSp>
        <p:nvCxnSpPr>
          <p:cNvPr id="33800" name="AutoShape 8"/>
          <p:cNvCxnSpPr>
            <a:cxnSpLocks noChangeShapeType="1"/>
            <a:stCxn id="33795" idx="2"/>
            <a:endCxn id="33797" idx="6"/>
          </p:cNvCxnSpPr>
          <p:nvPr/>
        </p:nvCxnSpPr>
        <p:spPr bwMode="auto">
          <a:xfrm flipH="1" flipV="1">
            <a:off x="2483768" y="5912644"/>
            <a:ext cx="3744119" cy="1588"/>
          </a:xfrm>
          <a:prstGeom prst="straightConnector1">
            <a:avLst/>
          </a:prstGeom>
          <a:noFill/>
          <a:ln w="57150">
            <a:solidFill>
              <a:schemeClr val="accent1">
                <a:lumMod val="75000"/>
              </a:schemeClr>
            </a:solidFill>
            <a:round/>
            <a:headEnd/>
            <a:tailEnd type="stealth" w="med" len="lg"/>
          </a:ln>
        </p:spPr>
      </p:cxnSp>
      <p:cxnSp>
        <p:nvCxnSpPr>
          <p:cNvPr id="33802" name="AutoShape 10"/>
          <p:cNvCxnSpPr>
            <a:cxnSpLocks noChangeShapeType="1"/>
            <a:stCxn id="33794" idx="4"/>
            <a:endCxn id="33797" idx="0"/>
          </p:cNvCxnSpPr>
          <p:nvPr/>
        </p:nvCxnSpPr>
        <p:spPr bwMode="auto">
          <a:xfrm>
            <a:off x="1367756" y="2349847"/>
            <a:ext cx="0" cy="3022253"/>
          </a:xfrm>
          <a:prstGeom prst="straightConnector1">
            <a:avLst/>
          </a:prstGeom>
          <a:noFill/>
          <a:ln w="57150">
            <a:solidFill>
              <a:schemeClr val="accent1">
                <a:lumMod val="75000"/>
              </a:schemeClr>
            </a:solidFill>
            <a:prstDash val="sysDash"/>
            <a:round/>
            <a:headEnd type="stealth" w="med" len="lg"/>
            <a:tailEnd type="stealth" w="med" len="lg"/>
          </a:ln>
        </p:spPr>
      </p:cxn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4861049" y="4292600"/>
            <a:ext cx="2232025" cy="108108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Current </a:t>
            </a:r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competency</a:t>
            </a:r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  <a:p>
            <a:pPr algn="ctr"/>
            <a:endParaRPr lang="en-US" sz="2000" dirty="0">
              <a:solidFill>
                <a:schemeClr val="tx1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3348162" y="3284538"/>
            <a:ext cx="2232025" cy="108108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00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Earlier career </a:t>
            </a:r>
          </a:p>
          <a:p>
            <a:pPr algn="ctr"/>
            <a:r>
              <a:rPr lang="en-US" sz="2000">
                <a:solidFill>
                  <a:schemeClr val="tx1"/>
                </a:solidFill>
                <a:latin typeface="Trebuchet MS" pitchFamily="34" charset="0"/>
                <a:cs typeface="Arial" charset="0"/>
              </a:rPr>
              <a:t>stages</a:t>
            </a:r>
          </a:p>
        </p:txBody>
      </p:sp>
      <p:cxnSp>
        <p:nvCxnSpPr>
          <p:cNvPr id="33806" name="AutoShape 16"/>
          <p:cNvCxnSpPr>
            <a:cxnSpLocks noChangeShapeType="1"/>
            <a:stCxn id="33805" idx="6"/>
            <a:endCxn id="33804" idx="0"/>
          </p:cNvCxnSpPr>
          <p:nvPr/>
        </p:nvCxnSpPr>
        <p:spPr bwMode="auto">
          <a:xfrm>
            <a:off x="5580187" y="3825875"/>
            <a:ext cx="396875" cy="466725"/>
          </a:xfrm>
          <a:prstGeom prst="bentConnector2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 type="stealth" w="med" len="lg"/>
          </a:ln>
        </p:spPr>
      </p:cxnSp>
      <p:cxnSp>
        <p:nvCxnSpPr>
          <p:cNvPr id="33807" name="AutoShape 16"/>
          <p:cNvCxnSpPr>
            <a:cxnSpLocks noChangeShapeType="1"/>
            <a:stCxn id="33796" idx="6"/>
            <a:endCxn id="33805" idx="0"/>
          </p:cNvCxnSpPr>
          <p:nvPr/>
        </p:nvCxnSpPr>
        <p:spPr bwMode="auto">
          <a:xfrm>
            <a:off x="4067299" y="2817813"/>
            <a:ext cx="396875" cy="466725"/>
          </a:xfrm>
          <a:prstGeom prst="bentConnector2">
            <a:avLst/>
          </a:prstGeom>
          <a:noFill/>
          <a:ln w="57150">
            <a:solidFill>
              <a:schemeClr val="accent1">
                <a:lumMod val="75000"/>
              </a:schemeClr>
            </a:solidFill>
            <a:miter lim="800000"/>
            <a:headEnd/>
            <a:tailEnd type="stealth" w="med" len="lg"/>
          </a:ln>
        </p:spPr>
      </p:cxn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059832" y="1412776"/>
            <a:ext cx="244791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  <a:latin typeface="Trebuchet MS" pitchFamily="34" charset="0"/>
              </a:rPr>
              <a:t>Education production</a:t>
            </a:r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4643563" y="2414588"/>
            <a:ext cx="2880765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tx1"/>
                </a:solidFill>
                <a:latin typeface="Trebuchet MS" pitchFamily="34" charset="0"/>
              </a:rPr>
              <a:t>Job search </a:t>
            </a:r>
            <a:r>
              <a:rPr lang="en-US" dirty="0">
                <a:solidFill>
                  <a:schemeClr val="tx1"/>
                </a:solidFill>
                <a:latin typeface="Trebuchet MS" pitchFamily="34" charset="0"/>
              </a:rPr>
              <a:t>/ </a:t>
            </a:r>
            <a:r>
              <a:rPr lang="en-US" dirty="0" smtClean="0">
                <a:solidFill>
                  <a:schemeClr val="tx1"/>
                </a:solidFill>
                <a:latin typeface="Trebuchet MS" pitchFamily="34" charset="0"/>
              </a:rPr>
              <a:t>Recruitment</a:t>
            </a:r>
            <a:endParaRPr lang="en-US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6083424" y="3429000"/>
            <a:ext cx="2016968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  <a:latin typeface="Trebuchet MS" pitchFamily="34" charset="0"/>
              </a:rPr>
              <a:t>Learning by doing</a:t>
            </a:r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7451849" y="4365104"/>
            <a:ext cx="1584895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rebuchet MS" pitchFamily="34" charset="0"/>
              </a:rPr>
              <a:t>Work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rebuchet MS" pitchFamily="34" charset="0"/>
              </a:rPr>
              <a:t>performance</a:t>
            </a:r>
            <a:endParaRPr lang="en-US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19" name="2 Subtítulo"/>
          <p:cNvSpPr txBox="1">
            <a:spLocks/>
          </p:cNvSpPr>
          <p:nvPr/>
        </p:nvSpPr>
        <p:spPr>
          <a:xfrm>
            <a:off x="6372200" y="404664"/>
            <a:ext cx="2376263" cy="100811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Conceptual </a:t>
            </a:r>
          </a:p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framework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0092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796" grpId="0" animBg="1"/>
      <p:bldP spid="33804" grpId="0" animBg="1"/>
      <p:bldP spid="33805" grpId="0" animBg="1"/>
      <p:bldP spid="33808" grpId="0" animBg="1"/>
      <p:bldP spid="33809" grpId="0" animBg="1"/>
      <p:bldP spid="33810" grpId="0" animBg="1"/>
      <p:bldP spid="338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741667"/>
              </p:ext>
            </p:extLst>
          </p:nvPr>
        </p:nvGraphicFramePr>
        <p:xfrm>
          <a:off x="457200" y="476672"/>
          <a:ext cx="843528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Subtítulo"/>
          <p:cNvSpPr txBox="1">
            <a:spLocks/>
          </p:cNvSpPr>
          <p:nvPr/>
        </p:nvSpPr>
        <p:spPr>
          <a:xfrm>
            <a:off x="3275856" y="5733256"/>
            <a:ext cx="5472608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3D Leadership behavior 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14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6091284"/>
              </p:ext>
            </p:extLst>
          </p:nvPr>
        </p:nvGraphicFramePr>
        <p:xfrm>
          <a:off x="323528" y="260648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Subtítulo"/>
          <p:cNvSpPr txBox="1">
            <a:spLocks/>
          </p:cNvSpPr>
          <p:nvPr/>
        </p:nvSpPr>
        <p:spPr>
          <a:xfrm>
            <a:off x="4283968" y="5517232"/>
            <a:ext cx="4392488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Competency Profile for 3D Leadership </a:t>
            </a:r>
            <a:endParaRPr lang="es-E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616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79512" y="11473"/>
            <a:ext cx="8712968" cy="6552728"/>
            <a:chOff x="179512" y="11473"/>
            <a:chExt cx="8712968" cy="6552728"/>
          </a:xfrm>
        </p:grpSpPr>
        <p:graphicFrame>
          <p:nvGraphicFramePr>
            <p:cNvPr id="2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15951670"/>
                </p:ext>
              </p:extLst>
            </p:nvPr>
          </p:nvGraphicFramePr>
          <p:xfrm>
            <a:off x="179512" y="11473"/>
            <a:ext cx="8712968" cy="65527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 Box 16"/>
            <p:cNvSpPr txBox="1">
              <a:spLocks noChangeArrowheads="1"/>
            </p:cNvSpPr>
            <p:nvPr/>
          </p:nvSpPr>
          <p:spPr bwMode="auto">
            <a:xfrm>
              <a:off x="1043608" y="5733256"/>
              <a:ext cx="2592288" cy="630942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>
                  <a:solidFill>
                    <a:schemeClr val="tx1"/>
                  </a:solidFill>
                  <a:latin typeface="Arial Narrow" pitchFamily="34" charset="0"/>
                  <a:cs typeface="Calibri" pitchFamily="34" charset="0"/>
                </a:rPr>
                <a:t>Current competency profile </a:t>
              </a:r>
            </a:p>
            <a:p>
              <a:pPr>
                <a:spcBef>
                  <a:spcPct val="50000"/>
                </a:spcBef>
              </a:pPr>
              <a:r>
                <a:rPr lang="en-US" sz="1400" b="1" dirty="0" smtClean="0">
                  <a:solidFill>
                    <a:schemeClr val="tx1"/>
                  </a:solidFill>
                  <a:latin typeface="Arial Narrow" pitchFamily="34" charset="0"/>
                  <a:cs typeface="Calibri" pitchFamily="34" charset="0"/>
                </a:rPr>
                <a:t>Competency profile at graduation</a:t>
              </a:r>
              <a:endParaRPr lang="en-US" sz="1400" b="1" dirty="0">
                <a:solidFill>
                  <a:schemeClr val="tx1"/>
                </a:solidFill>
                <a:latin typeface="Arial Narrow" pitchFamily="34" charset="0"/>
                <a:cs typeface="Calibri" pitchFamily="34" charset="0"/>
              </a:endParaRPr>
            </a:p>
          </p:txBody>
        </p:sp>
      </p:grpSp>
      <p:sp>
        <p:nvSpPr>
          <p:cNvPr id="3" name="2 Rectángulo"/>
          <p:cNvSpPr/>
          <p:nvPr/>
        </p:nvSpPr>
        <p:spPr>
          <a:xfrm>
            <a:off x="3563888" y="5661248"/>
            <a:ext cx="5454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r">
              <a:buNone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Contribution of HE 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to Competency for Leadership</a:t>
            </a:r>
            <a:endParaRPr lang="es-E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56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25 Grupo"/>
          <p:cNvGrpSpPr/>
          <p:nvPr/>
        </p:nvGrpSpPr>
        <p:grpSpPr>
          <a:xfrm>
            <a:off x="323528" y="404664"/>
            <a:ext cx="7252318" cy="6264696"/>
            <a:chOff x="251520" y="404664"/>
            <a:chExt cx="7252318" cy="6264696"/>
          </a:xfrm>
        </p:grpSpPr>
        <p:sp>
          <p:nvSpPr>
            <p:cNvPr id="7172" name="Oval 10"/>
            <p:cNvSpPr>
              <a:spLocks noChangeArrowheads="1"/>
            </p:cNvSpPr>
            <p:nvPr/>
          </p:nvSpPr>
          <p:spPr bwMode="auto">
            <a:xfrm>
              <a:off x="251520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Teaching 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cs typeface="Arial" charset="0"/>
                </a:rPr>
                <a:t>&amp;</a:t>
              </a:r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 Learning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cxnSp>
          <p:nvCxnSpPr>
            <p:cNvPr id="7176" name="AutoShape 15"/>
            <p:cNvCxnSpPr>
              <a:cxnSpLocks noChangeShapeType="1"/>
              <a:stCxn id="39" idx="6"/>
              <a:endCxn id="50" idx="2"/>
            </p:cNvCxnSpPr>
            <p:nvPr/>
          </p:nvCxnSpPr>
          <p:spPr bwMode="auto">
            <a:xfrm>
              <a:off x="5519037" y="3526319"/>
              <a:ext cx="642142" cy="0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sp>
          <p:nvSpPr>
            <p:cNvPr id="18" name="14 Rectángulo"/>
            <p:cNvSpPr>
              <a:spLocks noChangeArrowheads="1"/>
            </p:cNvSpPr>
            <p:nvPr/>
          </p:nvSpPr>
          <p:spPr bwMode="auto">
            <a:xfrm>
              <a:off x="1602569" y="3018438"/>
              <a:ext cx="449162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H</a:t>
              </a:r>
              <a:r>
                <a:rPr lang="es-ES_tradnl" sz="1600" b="1" baseline="-25000" dirty="0"/>
                <a:t> </a:t>
              </a:r>
              <a:r>
                <a:rPr lang="es-ES_tradnl" sz="1600" b="1" dirty="0"/>
                <a:t>1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9" name="15 Rectángulo"/>
            <p:cNvSpPr>
              <a:spLocks noChangeArrowheads="1"/>
            </p:cNvSpPr>
            <p:nvPr/>
          </p:nvSpPr>
          <p:spPr bwMode="auto">
            <a:xfrm>
              <a:off x="3563888" y="3018438"/>
              <a:ext cx="465192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H 2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" name="17 Rectángulo"/>
            <p:cNvSpPr>
              <a:spLocks noChangeArrowheads="1"/>
            </p:cNvSpPr>
            <p:nvPr/>
          </p:nvSpPr>
          <p:spPr bwMode="auto">
            <a:xfrm>
              <a:off x="4211960" y="2060848"/>
              <a:ext cx="465192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H 3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2" name="14 Rectángulo"/>
            <p:cNvSpPr>
              <a:spLocks noChangeArrowheads="1"/>
            </p:cNvSpPr>
            <p:nvPr/>
          </p:nvSpPr>
          <p:spPr bwMode="auto">
            <a:xfrm>
              <a:off x="4250824" y="4725144"/>
              <a:ext cx="465192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H 5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2249953" y="2910745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Competency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at graduation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auto">
            <a:xfrm>
              <a:off x="4176377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Current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competency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cxnSp>
          <p:nvCxnSpPr>
            <p:cNvPr id="43" name="AutoShape 14"/>
            <p:cNvCxnSpPr>
              <a:cxnSpLocks noChangeShapeType="1"/>
              <a:stCxn id="7172" idx="6"/>
              <a:endCxn id="38" idx="2"/>
            </p:cNvCxnSpPr>
            <p:nvPr/>
          </p:nvCxnSpPr>
          <p:spPr bwMode="auto">
            <a:xfrm>
              <a:off x="1594180" y="3526319"/>
              <a:ext cx="655773" cy="1103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cxnSp>
          <p:nvCxnSpPr>
            <p:cNvPr id="46" name="AutoShape 14"/>
            <p:cNvCxnSpPr>
              <a:cxnSpLocks noChangeShapeType="1"/>
              <a:stCxn id="38" idx="6"/>
              <a:endCxn id="39" idx="2"/>
            </p:cNvCxnSpPr>
            <p:nvPr/>
          </p:nvCxnSpPr>
          <p:spPr bwMode="auto">
            <a:xfrm flipV="1">
              <a:off x="3592612" y="3526319"/>
              <a:ext cx="583765" cy="1103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sp>
          <p:nvSpPr>
            <p:cNvPr id="50" name="Oval 10"/>
            <p:cNvSpPr>
              <a:spLocks noChangeArrowheads="1"/>
            </p:cNvSpPr>
            <p:nvPr/>
          </p:nvSpPr>
          <p:spPr bwMode="auto">
            <a:xfrm>
              <a:off x="6161178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Relations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161178" y="5436007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Change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6161178" y="404664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Tasks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9" name="16 Rectángulo"/>
            <p:cNvSpPr>
              <a:spLocks noChangeArrowheads="1"/>
            </p:cNvSpPr>
            <p:nvPr/>
          </p:nvSpPr>
          <p:spPr bwMode="auto">
            <a:xfrm>
              <a:off x="5508104" y="3018438"/>
              <a:ext cx="465192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H 4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42" name="41 Conector angular"/>
            <p:cNvCxnSpPr>
              <a:stCxn id="39" idx="0"/>
              <a:endCxn id="54" idx="2"/>
            </p:cNvCxnSpPr>
            <p:nvPr/>
          </p:nvCxnSpPr>
          <p:spPr>
            <a:xfrm rot="5400000" flipH="1" flipV="1">
              <a:off x="4560292" y="1308757"/>
              <a:ext cx="1888301" cy="1313471"/>
            </a:xfrm>
            <a:prstGeom prst="bentConnector2">
              <a:avLst/>
            </a:prstGeom>
            <a:ln w="38100">
              <a:solidFill>
                <a:srgbClr val="333399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angular"/>
            <p:cNvCxnSpPr>
              <a:stCxn id="39" idx="4"/>
              <a:endCxn id="51" idx="2"/>
            </p:cNvCxnSpPr>
            <p:nvPr/>
          </p:nvCxnSpPr>
          <p:spPr>
            <a:xfrm rot="16200000" flipH="1">
              <a:off x="4549598" y="4441103"/>
              <a:ext cx="1909689" cy="1313471"/>
            </a:xfrm>
            <a:prstGeom prst="bentConnector2">
              <a:avLst/>
            </a:prstGeom>
            <a:ln w="38100">
              <a:solidFill>
                <a:srgbClr val="333399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AutoShape 14"/>
          <p:cNvCxnSpPr>
            <a:cxnSpLocks noChangeShapeType="1"/>
            <a:stCxn id="51" idx="0"/>
            <a:endCxn id="50" idx="4"/>
          </p:cNvCxnSpPr>
          <p:nvPr/>
        </p:nvCxnSpPr>
        <p:spPr bwMode="auto">
          <a:xfrm flipV="1">
            <a:off x="6904516" y="4142995"/>
            <a:ext cx="0" cy="1293012"/>
          </a:xfrm>
          <a:prstGeom prst="straightConnector1">
            <a:avLst/>
          </a:prstGeom>
          <a:noFill/>
          <a:ln w="38100">
            <a:solidFill>
              <a:srgbClr val="333399"/>
            </a:solidFill>
            <a:round/>
            <a:headEnd/>
            <a:tailEnd type="stealth" w="lg" len="lg"/>
          </a:ln>
        </p:spPr>
      </p:cxnSp>
      <p:cxnSp>
        <p:nvCxnSpPr>
          <p:cNvPr id="30" name="29 Conector angular"/>
          <p:cNvCxnSpPr>
            <a:stCxn id="51" idx="6"/>
            <a:endCxn id="54" idx="6"/>
          </p:cNvCxnSpPr>
          <p:nvPr/>
        </p:nvCxnSpPr>
        <p:spPr>
          <a:xfrm flipV="1">
            <a:off x="7575846" y="1021341"/>
            <a:ext cx="12700" cy="5031343"/>
          </a:xfrm>
          <a:prstGeom prst="bentConnector3">
            <a:avLst>
              <a:gd name="adj1" fmla="val 3600000"/>
            </a:avLst>
          </a:prstGeom>
          <a:ln w="38100">
            <a:solidFill>
              <a:srgbClr val="333399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AutoShape 14"/>
          <p:cNvCxnSpPr>
            <a:cxnSpLocks noChangeShapeType="1"/>
            <a:stCxn id="50" idx="0"/>
            <a:endCxn id="54" idx="4"/>
          </p:cNvCxnSpPr>
          <p:nvPr/>
        </p:nvCxnSpPr>
        <p:spPr bwMode="auto">
          <a:xfrm flipV="1">
            <a:off x="6904516" y="1638017"/>
            <a:ext cx="0" cy="1271625"/>
          </a:xfrm>
          <a:prstGeom prst="straightConnector1">
            <a:avLst/>
          </a:prstGeom>
          <a:noFill/>
          <a:ln w="38100">
            <a:solidFill>
              <a:srgbClr val="333399"/>
            </a:solidFill>
            <a:round/>
            <a:headEnd/>
            <a:tailEnd type="stealth" w="lg" len="lg"/>
          </a:ln>
        </p:spPr>
      </p:cxnSp>
      <p:sp>
        <p:nvSpPr>
          <p:cNvPr id="40" name="16 Rectángulo"/>
          <p:cNvSpPr>
            <a:spLocks noChangeArrowheads="1"/>
          </p:cNvSpPr>
          <p:nvPr/>
        </p:nvSpPr>
        <p:spPr bwMode="auto">
          <a:xfrm>
            <a:off x="6156176" y="4746630"/>
            <a:ext cx="566181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 smtClean="0"/>
              <a:t>H 5a</a:t>
            </a:r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16 Rectángulo"/>
          <p:cNvSpPr>
            <a:spLocks noChangeArrowheads="1"/>
          </p:cNvSpPr>
          <p:nvPr/>
        </p:nvSpPr>
        <p:spPr bwMode="auto">
          <a:xfrm>
            <a:off x="8100392" y="3284984"/>
            <a:ext cx="575799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600" b="1" dirty="0" smtClean="0"/>
              <a:t>H 5b</a:t>
            </a:r>
            <a:endParaRPr lang="es-ES" sz="1600" b="1" dirty="0"/>
          </a:p>
        </p:txBody>
      </p:sp>
      <p:sp>
        <p:nvSpPr>
          <p:cNvPr id="44" name="16 Rectángulo"/>
          <p:cNvSpPr>
            <a:spLocks noChangeArrowheads="1"/>
          </p:cNvSpPr>
          <p:nvPr/>
        </p:nvSpPr>
        <p:spPr bwMode="auto">
          <a:xfrm>
            <a:off x="6156176" y="2060848"/>
            <a:ext cx="551754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 smtClean="0"/>
              <a:t>H 5c</a:t>
            </a:r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2 Subtítulo"/>
          <p:cNvSpPr txBox="1">
            <a:spLocks/>
          </p:cNvSpPr>
          <p:nvPr/>
        </p:nvSpPr>
        <p:spPr>
          <a:xfrm>
            <a:off x="467544" y="332656"/>
            <a:ext cx="3689511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SEM  for 3D Leadership</a:t>
            </a:r>
            <a:endParaRPr lang="es-E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618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25 Grupo"/>
          <p:cNvGrpSpPr/>
          <p:nvPr/>
        </p:nvGrpSpPr>
        <p:grpSpPr>
          <a:xfrm>
            <a:off x="317254" y="404664"/>
            <a:ext cx="7252318" cy="6264696"/>
            <a:chOff x="251520" y="404664"/>
            <a:chExt cx="7252318" cy="6264696"/>
          </a:xfrm>
        </p:grpSpPr>
        <p:sp>
          <p:nvSpPr>
            <p:cNvPr id="7172" name="Oval 10"/>
            <p:cNvSpPr>
              <a:spLocks noChangeArrowheads="1"/>
            </p:cNvSpPr>
            <p:nvPr/>
          </p:nvSpPr>
          <p:spPr bwMode="auto">
            <a:xfrm>
              <a:off x="251520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Teaching </a:t>
              </a:r>
            </a:p>
            <a:p>
              <a:pPr algn="ctr"/>
              <a:r>
                <a:rPr lang="en-US" sz="1600" b="1" dirty="0">
                  <a:solidFill>
                    <a:schemeClr val="tx1"/>
                  </a:solidFill>
                  <a:cs typeface="Arial" charset="0"/>
                </a:rPr>
                <a:t>&amp;</a:t>
              </a:r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 Learning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cxnSp>
          <p:nvCxnSpPr>
            <p:cNvPr id="7176" name="AutoShape 15"/>
            <p:cNvCxnSpPr>
              <a:cxnSpLocks noChangeShapeType="1"/>
              <a:stCxn id="39" idx="6"/>
              <a:endCxn id="50" idx="2"/>
            </p:cNvCxnSpPr>
            <p:nvPr/>
          </p:nvCxnSpPr>
          <p:spPr bwMode="auto">
            <a:xfrm>
              <a:off x="5519037" y="3526319"/>
              <a:ext cx="642142" cy="0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sp>
          <p:nvSpPr>
            <p:cNvPr id="18" name="14 Rectángulo"/>
            <p:cNvSpPr>
              <a:spLocks noChangeArrowheads="1"/>
            </p:cNvSpPr>
            <p:nvPr/>
          </p:nvSpPr>
          <p:spPr bwMode="auto">
            <a:xfrm>
              <a:off x="1602569" y="3018438"/>
              <a:ext cx="593167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/>
                <a:t>0,353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9" name="15 Rectángulo"/>
            <p:cNvSpPr>
              <a:spLocks noChangeArrowheads="1"/>
            </p:cNvSpPr>
            <p:nvPr/>
          </p:nvSpPr>
          <p:spPr bwMode="auto">
            <a:xfrm>
              <a:off x="3563888" y="3018438"/>
              <a:ext cx="593167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/>
                <a:t>0,327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1" name="17 Rectángulo"/>
            <p:cNvSpPr>
              <a:spLocks noChangeArrowheads="1"/>
            </p:cNvSpPr>
            <p:nvPr/>
          </p:nvSpPr>
          <p:spPr bwMode="auto">
            <a:xfrm>
              <a:off x="4067944" y="2082334"/>
              <a:ext cx="654346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0,118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2" name="14 Rectángulo"/>
            <p:cNvSpPr>
              <a:spLocks noChangeArrowheads="1"/>
            </p:cNvSpPr>
            <p:nvPr/>
          </p:nvSpPr>
          <p:spPr bwMode="auto">
            <a:xfrm>
              <a:off x="4122849" y="4746630"/>
              <a:ext cx="593167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0,287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38" name="Oval 10"/>
            <p:cNvSpPr>
              <a:spLocks noChangeArrowheads="1"/>
            </p:cNvSpPr>
            <p:nvPr/>
          </p:nvSpPr>
          <p:spPr bwMode="auto">
            <a:xfrm>
              <a:off x="2249953" y="2910745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Competency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at graduation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auto">
            <a:xfrm>
              <a:off x="4176377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Current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competency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cxnSp>
          <p:nvCxnSpPr>
            <p:cNvPr id="43" name="AutoShape 14"/>
            <p:cNvCxnSpPr>
              <a:cxnSpLocks noChangeShapeType="1"/>
              <a:stCxn id="7172" idx="6"/>
              <a:endCxn id="38" idx="2"/>
            </p:cNvCxnSpPr>
            <p:nvPr/>
          </p:nvCxnSpPr>
          <p:spPr bwMode="auto">
            <a:xfrm>
              <a:off x="1594180" y="3526319"/>
              <a:ext cx="655773" cy="1103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cxnSp>
          <p:nvCxnSpPr>
            <p:cNvPr id="46" name="AutoShape 14"/>
            <p:cNvCxnSpPr>
              <a:cxnSpLocks noChangeShapeType="1"/>
              <a:stCxn id="38" idx="6"/>
              <a:endCxn id="39" idx="2"/>
            </p:cNvCxnSpPr>
            <p:nvPr/>
          </p:nvCxnSpPr>
          <p:spPr bwMode="auto">
            <a:xfrm flipV="1">
              <a:off x="3592612" y="3526319"/>
              <a:ext cx="583765" cy="1103"/>
            </a:xfrm>
            <a:prstGeom prst="straightConnector1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stealth" w="lg" len="lg"/>
            </a:ln>
          </p:spPr>
        </p:cxnSp>
        <p:sp>
          <p:nvSpPr>
            <p:cNvPr id="50" name="Oval 10"/>
            <p:cNvSpPr>
              <a:spLocks noChangeArrowheads="1"/>
            </p:cNvSpPr>
            <p:nvPr/>
          </p:nvSpPr>
          <p:spPr bwMode="auto">
            <a:xfrm>
              <a:off x="6161178" y="2909642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Relations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1" name="Oval 10"/>
            <p:cNvSpPr>
              <a:spLocks noChangeArrowheads="1"/>
            </p:cNvSpPr>
            <p:nvPr/>
          </p:nvSpPr>
          <p:spPr bwMode="auto">
            <a:xfrm>
              <a:off x="6161178" y="5436007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Change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4" name="Oval 10"/>
            <p:cNvSpPr>
              <a:spLocks noChangeArrowheads="1"/>
            </p:cNvSpPr>
            <p:nvPr/>
          </p:nvSpPr>
          <p:spPr bwMode="auto">
            <a:xfrm>
              <a:off x="6161178" y="404664"/>
              <a:ext cx="1342660" cy="123335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Tasks </a:t>
              </a:r>
            </a:p>
            <a:p>
              <a:pPr algn="ctr"/>
              <a:r>
                <a:rPr lang="en-US" sz="1600" b="1" dirty="0" smtClean="0">
                  <a:solidFill>
                    <a:schemeClr val="tx1"/>
                  </a:solidFill>
                  <a:cs typeface="Arial" charset="0"/>
                </a:rPr>
                <a:t>leadership</a:t>
              </a:r>
              <a:endParaRPr lang="en-US" sz="1600" b="1" dirty="0">
                <a:solidFill>
                  <a:schemeClr val="tx1"/>
                </a:solidFill>
                <a:cs typeface="Arial" charset="0"/>
              </a:endParaRPr>
            </a:p>
          </p:txBody>
        </p:sp>
        <p:sp>
          <p:nvSpPr>
            <p:cNvPr id="59" name="16 Rectángulo"/>
            <p:cNvSpPr>
              <a:spLocks noChangeArrowheads="1"/>
            </p:cNvSpPr>
            <p:nvPr/>
          </p:nvSpPr>
          <p:spPr bwMode="auto">
            <a:xfrm>
              <a:off x="5508104" y="3018438"/>
              <a:ext cx="654346" cy="33855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_tradnl" sz="1600" b="1" dirty="0" smtClean="0"/>
                <a:t>0,423</a:t>
              </a:r>
              <a:endParaRPr lang="es-E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42" name="41 Conector angular"/>
            <p:cNvCxnSpPr>
              <a:stCxn id="39" idx="0"/>
              <a:endCxn id="54" idx="2"/>
            </p:cNvCxnSpPr>
            <p:nvPr/>
          </p:nvCxnSpPr>
          <p:spPr>
            <a:xfrm rot="5400000" flipH="1" flipV="1">
              <a:off x="4560292" y="1308757"/>
              <a:ext cx="1888301" cy="1313471"/>
            </a:xfrm>
            <a:prstGeom prst="bentConnector2">
              <a:avLst/>
            </a:prstGeom>
            <a:ln w="38100">
              <a:solidFill>
                <a:srgbClr val="333399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angular"/>
            <p:cNvCxnSpPr>
              <a:stCxn id="39" idx="4"/>
              <a:endCxn id="51" idx="2"/>
            </p:cNvCxnSpPr>
            <p:nvPr/>
          </p:nvCxnSpPr>
          <p:spPr>
            <a:xfrm rot="16200000" flipH="1">
              <a:off x="4549598" y="4441103"/>
              <a:ext cx="1909689" cy="1313471"/>
            </a:xfrm>
            <a:prstGeom prst="bentConnector2">
              <a:avLst/>
            </a:prstGeom>
            <a:ln w="38100">
              <a:solidFill>
                <a:srgbClr val="333399"/>
              </a:solidFill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AutoShape 14"/>
          <p:cNvCxnSpPr>
            <a:cxnSpLocks noChangeShapeType="1"/>
            <a:stCxn id="51" idx="0"/>
            <a:endCxn id="50" idx="4"/>
          </p:cNvCxnSpPr>
          <p:nvPr/>
        </p:nvCxnSpPr>
        <p:spPr bwMode="auto">
          <a:xfrm flipV="1">
            <a:off x="6898242" y="4142995"/>
            <a:ext cx="0" cy="1293012"/>
          </a:xfrm>
          <a:prstGeom prst="straightConnector1">
            <a:avLst/>
          </a:prstGeom>
          <a:noFill/>
          <a:ln w="38100">
            <a:solidFill>
              <a:srgbClr val="333399"/>
            </a:solidFill>
            <a:round/>
            <a:headEnd/>
            <a:tailEnd type="stealth" w="lg" len="lg"/>
          </a:ln>
        </p:spPr>
      </p:cxnSp>
      <p:cxnSp>
        <p:nvCxnSpPr>
          <p:cNvPr id="30" name="29 Conector angular"/>
          <p:cNvCxnSpPr>
            <a:stCxn id="51" idx="6"/>
            <a:endCxn id="54" idx="6"/>
          </p:cNvCxnSpPr>
          <p:nvPr/>
        </p:nvCxnSpPr>
        <p:spPr>
          <a:xfrm flipV="1">
            <a:off x="7569572" y="1021341"/>
            <a:ext cx="12700" cy="5031343"/>
          </a:xfrm>
          <a:prstGeom prst="bentConnector3">
            <a:avLst>
              <a:gd name="adj1" fmla="val 3600000"/>
            </a:avLst>
          </a:prstGeom>
          <a:ln w="38100">
            <a:solidFill>
              <a:srgbClr val="333399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AutoShape 14"/>
          <p:cNvCxnSpPr>
            <a:cxnSpLocks noChangeShapeType="1"/>
            <a:stCxn id="50" idx="0"/>
            <a:endCxn id="54" idx="4"/>
          </p:cNvCxnSpPr>
          <p:nvPr/>
        </p:nvCxnSpPr>
        <p:spPr bwMode="auto">
          <a:xfrm flipV="1">
            <a:off x="6898242" y="1638017"/>
            <a:ext cx="0" cy="1271625"/>
          </a:xfrm>
          <a:prstGeom prst="straightConnector1">
            <a:avLst/>
          </a:prstGeom>
          <a:noFill/>
          <a:ln w="38100">
            <a:solidFill>
              <a:srgbClr val="333399"/>
            </a:solidFill>
            <a:round/>
            <a:headEnd/>
            <a:tailEnd type="stealth" w="lg" len="lg"/>
          </a:ln>
        </p:spPr>
      </p:cxnSp>
      <p:sp>
        <p:nvSpPr>
          <p:cNvPr id="40" name="16 Rectángulo"/>
          <p:cNvSpPr>
            <a:spLocks noChangeArrowheads="1"/>
          </p:cNvSpPr>
          <p:nvPr/>
        </p:nvSpPr>
        <p:spPr bwMode="auto">
          <a:xfrm>
            <a:off x="6149902" y="4746630"/>
            <a:ext cx="654346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 smtClean="0"/>
              <a:t>0,322</a:t>
            </a:r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16 Rectángulo"/>
          <p:cNvSpPr>
            <a:spLocks noChangeArrowheads="1"/>
          </p:cNvSpPr>
          <p:nvPr/>
        </p:nvSpPr>
        <p:spPr bwMode="auto">
          <a:xfrm>
            <a:off x="8094118" y="3284984"/>
            <a:ext cx="654346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 smtClean="0"/>
              <a:t>0,295</a:t>
            </a:r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4" name="16 Rectángulo"/>
          <p:cNvSpPr>
            <a:spLocks noChangeArrowheads="1"/>
          </p:cNvSpPr>
          <p:nvPr/>
        </p:nvSpPr>
        <p:spPr bwMode="auto">
          <a:xfrm>
            <a:off x="6149902" y="2060848"/>
            <a:ext cx="654346" cy="338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1600" b="1" dirty="0" smtClean="0"/>
              <a:t>0,285</a:t>
            </a:r>
            <a:endParaRPr lang="es-E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2 Subtítulo"/>
          <p:cNvSpPr txBox="1">
            <a:spLocks/>
          </p:cNvSpPr>
          <p:nvPr/>
        </p:nvSpPr>
        <p:spPr>
          <a:xfrm>
            <a:off x="251520" y="332656"/>
            <a:ext cx="3689511" cy="10081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3200" dirty="0">
                <a:solidFill>
                  <a:srgbClr val="31859C"/>
                </a:solidFill>
              </a:rPr>
              <a:t>Standardized  Parameter Estimates</a:t>
            </a:r>
            <a:endParaRPr lang="es-ES" sz="3200" dirty="0">
              <a:solidFill>
                <a:srgbClr val="318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0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629</Words>
  <Application>Microsoft Office PowerPoint</Application>
  <PresentationFormat>Presentación en pantalla (4:3)</PresentationFormat>
  <Paragraphs>227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UVEG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Vila</dc:creator>
  <cp:lastModifiedBy>Luis Vila</cp:lastModifiedBy>
  <cp:revision>67</cp:revision>
  <dcterms:created xsi:type="dcterms:W3CDTF">2012-04-18T13:30:12Z</dcterms:created>
  <dcterms:modified xsi:type="dcterms:W3CDTF">2012-10-23T00:46:18Z</dcterms:modified>
</cp:coreProperties>
</file>