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  <p:sldMasterId id="2147483693" r:id="rId3"/>
  </p:sldMasterIdLst>
  <p:notesMasterIdLst>
    <p:notesMasterId r:id="rId14"/>
  </p:notesMasterIdLst>
  <p:handoutMasterIdLst>
    <p:handoutMasterId r:id="rId15"/>
  </p:handoutMasterIdLst>
  <p:sldIdLst>
    <p:sldId id="256" r:id="rId4"/>
    <p:sldId id="555" r:id="rId5"/>
    <p:sldId id="556" r:id="rId6"/>
    <p:sldId id="558" r:id="rId7"/>
    <p:sldId id="557" r:id="rId8"/>
    <p:sldId id="562" r:id="rId9"/>
    <p:sldId id="559" r:id="rId10"/>
    <p:sldId id="560" r:id="rId11"/>
    <p:sldId id="561" r:id="rId12"/>
    <p:sldId id="563" r:id="rId13"/>
  </p:sldIdLst>
  <p:sldSz cx="9144000" cy="5715000" type="screen16x1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68"/>
    <a:srgbClr val="FF53A1"/>
    <a:srgbClr val="C6005A"/>
    <a:srgbClr val="F2DCDB"/>
    <a:srgbClr val="E8F7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2016" y="-49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13248"/>
    </p:cViewPr>
  </p:sorterViewPr>
  <p:notesViewPr>
    <p:cSldViewPr showGuides="1">
      <p:cViewPr varScale="1">
        <p:scale>
          <a:sx n="65" d="100"/>
          <a:sy n="65" d="100"/>
        </p:scale>
        <p:origin x="-3420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540681-1E8F-4370-B1BB-B72BC6B51F3D}" type="doc">
      <dgm:prSet loTypeId="urn:microsoft.com/office/officeart/2005/8/layout/radial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E3D7A006-AE5D-4E38-B546-66BE9F7D324C}">
      <dgm:prSet phldrT="[Text]"/>
      <dgm:spPr/>
      <dgm:t>
        <a:bodyPr/>
        <a:lstStyle/>
        <a:p>
          <a:r>
            <a:rPr lang="en-GB" noProof="0" smtClean="0"/>
            <a:t>UEFISCDI</a:t>
          </a:r>
          <a:endParaRPr lang="en-GB" noProof="0"/>
        </a:p>
      </dgm:t>
    </dgm:pt>
    <dgm:pt modelId="{5D9BF4D4-BE82-44DF-890B-72B78BF7AA8F}" type="parTrans" cxnId="{4D0F3E75-490C-4F0B-AF18-A04B930F5312}">
      <dgm:prSet/>
      <dgm:spPr/>
      <dgm:t>
        <a:bodyPr/>
        <a:lstStyle/>
        <a:p>
          <a:endParaRPr lang="de-DE"/>
        </a:p>
      </dgm:t>
    </dgm:pt>
    <dgm:pt modelId="{544769F5-F2DA-46F3-8A6B-C26ADE570118}" type="sibTrans" cxnId="{4D0F3E75-490C-4F0B-AF18-A04B930F5312}">
      <dgm:prSet/>
      <dgm:spPr/>
      <dgm:t>
        <a:bodyPr/>
        <a:lstStyle/>
        <a:p>
          <a:endParaRPr lang="de-DE"/>
        </a:p>
      </dgm:t>
    </dgm:pt>
    <dgm:pt modelId="{AC08F482-79F6-4BFC-9454-2CB84B5790DF}">
      <dgm:prSet phldrT="[Text]" custT="1"/>
      <dgm:spPr/>
      <dgm:t>
        <a:bodyPr/>
        <a:lstStyle/>
        <a:p>
          <a:r>
            <a:rPr lang="en-GB" sz="1800" noProof="0" smtClean="0"/>
            <a:t>Uni 1</a:t>
          </a:r>
          <a:endParaRPr lang="en-GB" sz="1800" noProof="0"/>
        </a:p>
      </dgm:t>
    </dgm:pt>
    <dgm:pt modelId="{CFCB390A-8301-499A-8F59-DC34CA5E714F}" type="parTrans" cxnId="{D9345113-88E4-42D9-A0BA-F176BB8FA31F}">
      <dgm:prSet/>
      <dgm:spPr/>
      <dgm:t>
        <a:bodyPr/>
        <a:lstStyle/>
        <a:p>
          <a:endParaRPr lang="de-DE"/>
        </a:p>
      </dgm:t>
    </dgm:pt>
    <dgm:pt modelId="{2096EAF8-DA20-4847-86A3-CEDB12035949}" type="sibTrans" cxnId="{D9345113-88E4-42D9-A0BA-F176BB8FA31F}">
      <dgm:prSet/>
      <dgm:spPr/>
      <dgm:t>
        <a:bodyPr/>
        <a:lstStyle/>
        <a:p>
          <a:endParaRPr lang="en-GB" noProof="0"/>
        </a:p>
      </dgm:t>
    </dgm:pt>
    <dgm:pt modelId="{9CCC9A1B-97E3-4937-BD4F-F29E058C8FB7}">
      <dgm:prSet phldrT="[Text]"/>
      <dgm:spPr/>
      <dgm:t>
        <a:bodyPr/>
        <a:lstStyle/>
        <a:p>
          <a:r>
            <a:rPr lang="en-GB" noProof="0" smtClean="0"/>
            <a:t>Uni 2</a:t>
          </a:r>
          <a:endParaRPr lang="en-GB" noProof="0"/>
        </a:p>
      </dgm:t>
    </dgm:pt>
    <dgm:pt modelId="{00648B99-ABDB-4406-BD47-736E2EA1DE10}" type="parTrans" cxnId="{17C467C4-DCD5-4E12-8CA5-C570FD750B49}">
      <dgm:prSet/>
      <dgm:spPr/>
      <dgm:t>
        <a:bodyPr/>
        <a:lstStyle/>
        <a:p>
          <a:endParaRPr lang="de-DE"/>
        </a:p>
      </dgm:t>
    </dgm:pt>
    <dgm:pt modelId="{AA5318F0-8548-479B-B4F7-9816F97E96AC}" type="sibTrans" cxnId="{17C467C4-DCD5-4E12-8CA5-C570FD750B49}">
      <dgm:prSet/>
      <dgm:spPr/>
      <dgm:t>
        <a:bodyPr/>
        <a:lstStyle/>
        <a:p>
          <a:endParaRPr lang="en-GB" noProof="0"/>
        </a:p>
      </dgm:t>
    </dgm:pt>
    <dgm:pt modelId="{B66B94A9-CF87-41F7-9A3D-DEED7C45FE70}">
      <dgm:prSet phldrT="[Text]"/>
      <dgm:spPr/>
      <dgm:t>
        <a:bodyPr/>
        <a:lstStyle/>
        <a:p>
          <a:r>
            <a:rPr lang="en-GB" noProof="0" smtClean="0"/>
            <a:t>Uni …</a:t>
          </a:r>
          <a:endParaRPr lang="en-GB" noProof="0"/>
        </a:p>
      </dgm:t>
    </dgm:pt>
    <dgm:pt modelId="{3EA9F578-3370-44BA-8B57-AFF341F37C72}" type="parTrans" cxnId="{C1EFACE2-DE83-470D-82CA-AB53452C09BF}">
      <dgm:prSet/>
      <dgm:spPr/>
      <dgm:t>
        <a:bodyPr/>
        <a:lstStyle/>
        <a:p>
          <a:endParaRPr lang="de-DE"/>
        </a:p>
      </dgm:t>
    </dgm:pt>
    <dgm:pt modelId="{BDC7F96D-5835-4F59-A708-209F2420A78A}" type="sibTrans" cxnId="{C1EFACE2-DE83-470D-82CA-AB53452C09BF}">
      <dgm:prSet/>
      <dgm:spPr/>
      <dgm:t>
        <a:bodyPr/>
        <a:lstStyle/>
        <a:p>
          <a:endParaRPr lang="en-GB" noProof="0"/>
        </a:p>
      </dgm:t>
    </dgm:pt>
    <dgm:pt modelId="{5445BC76-A89B-45A5-B486-7BB19EA990C6}">
      <dgm:prSet phldrT="[Text]"/>
      <dgm:spPr/>
      <dgm:t>
        <a:bodyPr/>
        <a:lstStyle/>
        <a:p>
          <a:r>
            <a:rPr lang="en-GB" noProof="0" smtClean="0"/>
            <a:t>Uni 50</a:t>
          </a:r>
          <a:endParaRPr lang="en-GB" noProof="0"/>
        </a:p>
      </dgm:t>
    </dgm:pt>
    <dgm:pt modelId="{FC162357-2CF1-4850-B62F-9BA32E6FC4BC}" type="parTrans" cxnId="{857B6D9E-7EEB-4CD1-BD05-9DD7ABCD4329}">
      <dgm:prSet/>
      <dgm:spPr/>
      <dgm:t>
        <a:bodyPr/>
        <a:lstStyle/>
        <a:p>
          <a:endParaRPr lang="de-DE"/>
        </a:p>
      </dgm:t>
    </dgm:pt>
    <dgm:pt modelId="{04973427-3FE4-4E61-AF38-AEDB4E2D41F1}" type="sibTrans" cxnId="{857B6D9E-7EEB-4CD1-BD05-9DD7ABCD4329}">
      <dgm:prSet/>
      <dgm:spPr/>
      <dgm:t>
        <a:bodyPr/>
        <a:lstStyle/>
        <a:p>
          <a:endParaRPr lang="en-GB" noProof="0"/>
        </a:p>
      </dgm:t>
    </dgm:pt>
    <dgm:pt modelId="{FB3EA73B-7EFE-4F57-95D6-013E13D362F5}">
      <dgm:prSet/>
      <dgm:spPr/>
      <dgm:t>
        <a:bodyPr/>
        <a:lstStyle/>
        <a:p>
          <a:r>
            <a:rPr lang="en-GB" noProof="0" smtClean="0"/>
            <a:t>Uni 3</a:t>
          </a:r>
          <a:endParaRPr lang="en-GB" noProof="0"/>
        </a:p>
      </dgm:t>
    </dgm:pt>
    <dgm:pt modelId="{06B5499F-16F4-47FE-8305-A6880C9E5141}" type="parTrans" cxnId="{B99D2717-BF9A-4BA6-A91F-EB9B4F2F016D}">
      <dgm:prSet/>
      <dgm:spPr/>
      <dgm:t>
        <a:bodyPr/>
        <a:lstStyle/>
        <a:p>
          <a:endParaRPr lang="de-DE"/>
        </a:p>
      </dgm:t>
    </dgm:pt>
    <dgm:pt modelId="{9FB40E04-D484-49A1-A847-487F893F65BD}" type="sibTrans" cxnId="{B99D2717-BF9A-4BA6-A91F-EB9B4F2F016D}">
      <dgm:prSet/>
      <dgm:spPr/>
      <dgm:t>
        <a:bodyPr/>
        <a:lstStyle/>
        <a:p>
          <a:endParaRPr lang="en-GB" noProof="0"/>
        </a:p>
      </dgm:t>
    </dgm:pt>
    <dgm:pt modelId="{09CE0B79-8F06-4669-A581-EB5A12D6995E}">
      <dgm:prSet/>
      <dgm:spPr/>
      <dgm:t>
        <a:bodyPr/>
        <a:lstStyle/>
        <a:p>
          <a:r>
            <a:rPr lang="en-GB" noProof="0" smtClean="0"/>
            <a:t>Uni 4</a:t>
          </a:r>
          <a:endParaRPr lang="en-GB" noProof="0"/>
        </a:p>
      </dgm:t>
    </dgm:pt>
    <dgm:pt modelId="{C5B5D765-47B6-42FA-8528-1DA368C87DB7}" type="parTrans" cxnId="{247D502C-D0C5-417C-BDC6-236F643C9F15}">
      <dgm:prSet/>
      <dgm:spPr/>
      <dgm:t>
        <a:bodyPr/>
        <a:lstStyle/>
        <a:p>
          <a:endParaRPr lang="de-DE"/>
        </a:p>
      </dgm:t>
    </dgm:pt>
    <dgm:pt modelId="{67B126DD-A925-45EC-A056-8626BE2E7D14}" type="sibTrans" cxnId="{247D502C-D0C5-417C-BDC6-236F643C9F15}">
      <dgm:prSet/>
      <dgm:spPr/>
      <dgm:t>
        <a:bodyPr/>
        <a:lstStyle/>
        <a:p>
          <a:endParaRPr lang="en-GB" noProof="0"/>
        </a:p>
      </dgm:t>
    </dgm:pt>
    <dgm:pt modelId="{B7C9DAC1-300A-4168-97E1-5ED0ABA87342}">
      <dgm:prSet/>
      <dgm:spPr/>
      <dgm:t>
        <a:bodyPr/>
        <a:lstStyle/>
        <a:p>
          <a:r>
            <a:rPr lang="en-GB" noProof="0" smtClean="0"/>
            <a:t>Uni 5</a:t>
          </a:r>
          <a:endParaRPr lang="en-GB" noProof="0"/>
        </a:p>
      </dgm:t>
    </dgm:pt>
    <dgm:pt modelId="{A159FDAF-5159-4548-B319-408C7DA9EBF0}" type="parTrans" cxnId="{B0B9C37D-8FE4-4BCD-B1C2-E3BD808463C3}">
      <dgm:prSet/>
      <dgm:spPr/>
      <dgm:t>
        <a:bodyPr/>
        <a:lstStyle/>
        <a:p>
          <a:endParaRPr lang="de-DE"/>
        </a:p>
      </dgm:t>
    </dgm:pt>
    <dgm:pt modelId="{C8CB6791-511F-4D1E-B565-CEEDD7B420B3}" type="sibTrans" cxnId="{B0B9C37D-8FE4-4BCD-B1C2-E3BD808463C3}">
      <dgm:prSet/>
      <dgm:spPr/>
      <dgm:t>
        <a:bodyPr/>
        <a:lstStyle/>
        <a:p>
          <a:endParaRPr lang="en-GB" noProof="0"/>
        </a:p>
      </dgm:t>
    </dgm:pt>
    <dgm:pt modelId="{BA8DE0DA-AC47-49C2-A709-AE8720540A9A}">
      <dgm:prSet/>
      <dgm:spPr/>
      <dgm:t>
        <a:bodyPr/>
        <a:lstStyle/>
        <a:p>
          <a:r>
            <a:rPr lang="en-GB" noProof="0" smtClean="0"/>
            <a:t>Uni 6</a:t>
          </a:r>
          <a:endParaRPr lang="en-GB" noProof="0"/>
        </a:p>
      </dgm:t>
    </dgm:pt>
    <dgm:pt modelId="{60E02DD0-576C-4A33-8B14-B8023B18FFE4}" type="parTrans" cxnId="{A14C5BC1-387E-4676-849B-0702AC813A78}">
      <dgm:prSet/>
      <dgm:spPr/>
      <dgm:t>
        <a:bodyPr/>
        <a:lstStyle/>
        <a:p>
          <a:endParaRPr lang="de-DE"/>
        </a:p>
      </dgm:t>
    </dgm:pt>
    <dgm:pt modelId="{8D5F9B80-83E2-453C-9097-96B5F8346247}" type="sibTrans" cxnId="{A14C5BC1-387E-4676-849B-0702AC813A78}">
      <dgm:prSet/>
      <dgm:spPr/>
      <dgm:t>
        <a:bodyPr/>
        <a:lstStyle/>
        <a:p>
          <a:endParaRPr lang="en-GB" noProof="0"/>
        </a:p>
      </dgm:t>
    </dgm:pt>
    <dgm:pt modelId="{72ED1188-A3CD-4DB9-A9C0-80A8C6A89CC8}" type="pres">
      <dgm:prSet presAssocID="{1B540681-1E8F-4370-B1BB-B72BC6B51F3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3B80F2C-1822-448C-B27D-D383C51EE881}" type="pres">
      <dgm:prSet presAssocID="{E3D7A006-AE5D-4E38-B546-66BE9F7D324C}" presName="centerShape" presStyleLbl="node0" presStyleIdx="0" presStyleCnt="1" custScaleX="105417" custScaleY="107572" custLinFactNeighborX="3026" custLinFactNeighborY="-1502"/>
      <dgm:spPr/>
      <dgm:t>
        <a:bodyPr/>
        <a:lstStyle/>
        <a:p>
          <a:endParaRPr lang="de-DE"/>
        </a:p>
      </dgm:t>
    </dgm:pt>
    <dgm:pt modelId="{B74B7112-368A-4066-8A4B-F50F43C4C61B}" type="pres">
      <dgm:prSet presAssocID="{AC08F482-79F6-4BFC-9454-2CB84B5790DF}" presName="node" presStyleLbl="node1" presStyleIdx="0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086799A-9BCF-41DC-AD5F-3348ACE314B7}" type="pres">
      <dgm:prSet presAssocID="{AC08F482-79F6-4BFC-9454-2CB84B5790DF}" presName="dummy" presStyleCnt="0"/>
      <dgm:spPr/>
      <dgm:t>
        <a:bodyPr/>
        <a:lstStyle/>
        <a:p>
          <a:endParaRPr lang="de-DE"/>
        </a:p>
      </dgm:t>
    </dgm:pt>
    <dgm:pt modelId="{B8E9CF4E-01AE-4BEA-B83F-408990441449}" type="pres">
      <dgm:prSet presAssocID="{2096EAF8-DA20-4847-86A3-CEDB12035949}" presName="sibTrans" presStyleLbl="sibTrans2D1" presStyleIdx="0" presStyleCnt="8" custScaleX="105417" custScaleY="108009"/>
      <dgm:spPr/>
      <dgm:t>
        <a:bodyPr/>
        <a:lstStyle/>
        <a:p>
          <a:endParaRPr lang="de-DE"/>
        </a:p>
      </dgm:t>
    </dgm:pt>
    <dgm:pt modelId="{86653001-8E01-4513-A53B-BF2840B85A52}" type="pres">
      <dgm:prSet presAssocID="{9CCC9A1B-97E3-4937-BD4F-F29E058C8FB7}" presName="node" presStyleLbl="node1" presStyleIdx="1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D2BB80-43D2-4ECD-A64A-8700C07302F2}" type="pres">
      <dgm:prSet presAssocID="{9CCC9A1B-97E3-4937-BD4F-F29E058C8FB7}" presName="dummy" presStyleCnt="0"/>
      <dgm:spPr/>
      <dgm:t>
        <a:bodyPr/>
        <a:lstStyle/>
        <a:p>
          <a:endParaRPr lang="de-DE"/>
        </a:p>
      </dgm:t>
    </dgm:pt>
    <dgm:pt modelId="{C2380E7E-F2B4-498F-BBCF-297BDBAA7D81}" type="pres">
      <dgm:prSet presAssocID="{AA5318F0-8548-479B-B4F7-9816F97E96AC}" presName="sibTrans" presStyleLbl="sibTrans2D1" presStyleIdx="1" presStyleCnt="8" custScaleX="107970" custScaleY="125753"/>
      <dgm:spPr/>
      <dgm:t>
        <a:bodyPr/>
        <a:lstStyle/>
        <a:p>
          <a:endParaRPr lang="de-DE"/>
        </a:p>
      </dgm:t>
    </dgm:pt>
    <dgm:pt modelId="{8BEF10DA-EBC2-4F92-AC8C-236CAC8C03F4}" type="pres">
      <dgm:prSet presAssocID="{FB3EA73B-7EFE-4F57-95D6-013E13D362F5}" presName="node" presStyleLbl="node1" presStyleIdx="2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F646C3-876E-4798-997E-966AAD4C56BF}" type="pres">
      <dgm:prSet presAssocID="{FB3EA73B-7EFE-4F57-95D6-013E13D362F5}" presName="dummy" presStyleCnt="0"/>
      <dgm:spPr/>
      <dgm:t>
        <a:bodyPr/>
        <a:lstStyle/>
        <a:p>
          <a:endParaRPr lang="de-DE"/>
        </a:p>
      </dgm:t>
    </dgm:pt>
    <dgm:pt modelId="{E8167BBC-FCD7-4053-A48A-1D6643607BB2}" type="pres">
      <dgm:prSet presAssocID="{9FB40E04-D484-49A1-A847-487F893F65BD}" presName="sibTrans" presStyleLbl="sibTrans2D1" presStyleIdx="2" presStyleCnt="8" custScaleX="105417" custScaleY="108009"/>
      <dgm:spPr/>
      <dgm:t>
        <a:bodyPr/>
        <a:lstStyle/>
        <a:p>
          <a:endParaRPr lang="de-DE"/>
        </a:p>
      </dgm:t>
    </dgm:pt>
    <dgm:pt modelId="{663432FB-DE23-404F-9BEC-93EEC4F0F983}" type="pres">
      <dgm:prSet presAssocID="{09CE0B79-8F06-4669-A581-EB5A12D6995E}" presName="node" presStyleLbl="node1" presStyleIdx="3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93A087-0C7F-49E7-AAB7-629319034BA4}" type="pres">
      <dgm:prSet presAssocID="{09CE0B79-8F06-4669-A581-EB5A12D6995E}" presName="dummy" presStyleCnt="0"/>
      <dgm:spPr/>
      <dgm:t>
        <a:bodyPr/>
        <a:lstStyle/>
        <a:p>
          <a:endParaRPr lang="de-DE"/>
        </a:p>
      </dgm:t>
    </dgm:pt>
    <dgm:pt modelId="{9A37F93D-CCB7-4017-8DD1-99C334711891}" type="pres">
      <dgm:prSet presAssocID="{67B126DD-A925-45EC-A056-8626BE2E7D14}" presName="sibTrans" presStyleLbl="sibTrans2D1" presStyleIdx="3" presStyleCnt="8" custScaleX="105417" custScaleY="108009"/>
      <dgm:spPr/>
      <dgm:t>
        <a:bodyPr/>
        <a:lstStyle/>
        <a:p>
          <a:endParaRPr lang="de-DE"/>
        </a:p>
      </dgm:t>
    </dgm:pt>
    <dgm:pt modelId="{BAF409AC-BE80-4C6A-8C99-035DB9B77217}" type="pres">
      <dgm:prSet presAssocID="{B7C9DAC1-300A-4168-97E1-5ED0ABA87342}" presName="node" presStyleLbl="node1" presStyleIdx="4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6CE227-C0CF-4204-ACC3-6DBF8A321476}" type="pres">
      <dgm:prSet presAssocID="{B7C9DAC1-300A-4168-97E1-5ED0ABA87342}" presName="dummy" presStyleCnt="0"/>
      <dgm:spPr/>
      <dgm:t>
        <a:bodyPr/>
        <a:lstStyle/>
        <a:p>
          <a:endParaRPr lang="de-DE"/>
        </a:p>
      </dgm:t>
    </dgm:pt>
    <dgm:pt modelId="{2E760EA6-82D2-4640-B178-0C70C8A6DF54}" type="pres">
      <dgm:prSet presAssocID="{C8CB6791-511F-4D1E-B565-CEEDD7B420B3}" presName="sibTrans" presStyleLbl="sibTrans2D1" presStyleIdx="4" presStyleCnt="8" custScaleX="105417" custScaleY="108009"/>
      <dgm:spPr/>
      <dgm:t>
        <a:bodyPr/>
        <a:lstStyle/>
        <a:p>
          <a:endParaRPr lang="de-DE"/>
        </a:p>
      </dgm:t>
    </dgm:pt>
    <dgm:pt modelId="{69C32C86-BB4B-4218-AE63-65826924EE54}" type="pres">
      <dgm:prSet presAssocID="{BA8DE0DA-AC47-49C2-A709-AE8720540A9A}" presName="node" presStyleLbl="node1" presStyleIdx="5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FBCBB8-C5F4-4766-8E68-D8045C5ACBE7}" type="pres">
      <dgm:prSet presAssocID="{BA8DE0DA-AC47-49C2-A709-AE8720540A9A}" presName="dummy" presStyleCnt="0"/>
      <dgm:spPr/>
      <dgm:t>
        <a:bodyPr/>
        <a:lstStyle/>
        <a:p>
          <a:endParaRPr lang="de-DE"/>
        </a:p>
      </dgm:t>
    </dgm:pt>
    <dgm:pt modelId="{77553FDE-D9D2-444F-BD6B-5AE0B5729D0E}" type="pres">
      <dgm:prSet presAssocID="{8D5F9B80-83E2-453C-9097-96B5F8346247}" presName="sibTrans" presStyleLbl="sibTrans2D1" presStyleIdx="5" presStyleCnt="8" custScaleX="105417" custScaleY="108009"/>
      <dgm:spPr/>
      <dgm:t>
        <a:bodyPr/>
        <a:lstStyle/>
        <a:p>
          <a:endParaRPr lang="de-DE"/>
        </a:p>
      </dgm:t>
    </dgm:pt>
    <dgm:pt modelId="{019D5243-80FC-46AA-9E2B-F8A4653A3F5A}" type="pres">
      <dgm:prSet presAssocID="{B66B94A9-CF87-41F7-9A3D-DEED7C45FE70}" presName="node" presStyleLbl="node1" presStyleIdx="6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29D0E0-9930-4C95-BF77-FF14F3D0671A}" type="pres">
      <dgm:prSet presAssocID="{B66B94A9-CF87-41F7-9A3D-DEED7C45FE70}" presName="dummy" presStyleCnt="0"/>
      <dgm:spPr/>
      <dgm:t>
        <a:bodyPr/>
        <a:lstStyle/>
        <a:p>
          <a:endParaRPr lang="de-DE"/>
        </a:p>
      </dgm:t>
    </dgm:pt>
    <dgm:pt modelId="{0537F79D-B8D0-48F7-A24D-EA1A14DB3CDA}" type="pres">
      <dgm:prSet presAssocID="{BDC7F96D-5835-4F59-A708-209F2420A78A}" presName="sibTrans" presStyleLbl="sibTrans2D1" presStyleIdx="6" presStyleCnt="8" custScaleX="105417" custScaleY="108009"/>
      <dgm:spPr/>
      <dgm:t>
        <a:bodyPr/>
        <a:lstStyle/>
        <a:p>
          <a:endParaRPr lang="de-DE"/>
        </a:p>
      </dgm:t>
    </dgm:pt>
    <dgm:pt modelId="{5E8E3993-3134-4AFC-9CE7-212A447788F1}" type="pres">
      <dgm:prSet presAssocID="{5445BC76-A89B-45A5-B486-7BB19EA990C6}" presName="node" presStyleLbl="node1" presStyleIdx="7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25147E-4B4B-4F9E-B82E-3434734A8511}" type="pres">
      <dgm:prSet presAssocID="{5445BC76-A89B-45A5-B486-7BB19EA990C6}" presName="dummy" presStyleCnt="0"/>
      <dgm:spPr/>
      <dgm:t>
        <a:bodyPr/>
        <a:lstStyle/>
        <a:p>
          <a:endParaRPr lang="de-DE"/>
        </a:p>
      </dgm:t>
    </dgm:pt>
    <dgm:pt modelId="{627FDB7C-1DB7-4BF4-89DF-77788961D08B}" type="pres">
      <dgm:prSet presAssocID="{04973427-3FE4-4E61-AF38-AEDB4E2D41F1}" presName="sibTrans" presStyleLbl="sibTrans2D1" presStyleIdx="7" presStyleCnt="8" custScaleX="105417" custScaleY="108009"/>
      <dgm:spPr/>
      <dgm:t>
        <a:bodyPr/>
        <a:lstStyle/>
        <a:p>
          <a:endParaRPr lang="de-DE"/>
        </a:p>
      </dgm:t>
    </dgm:pt>
  </dgm:ptLst>
  <dgm:cxnLst>
    <dgm:cxn modelId="{A14C5BC1-387E-4676-849B-0702AC813A78}" srcId="{E3D7A006-AE5D-4E38-B546-66BE9F7D324C}" destId="{BA8DE0DA-AC47-49C2-A709-AE8720540A9A}" srcOrd="5" destOrd="0" parTransId="{60E02DD0-576C-4A33-8B14-B8023B18FFE4}" sibTransId="{8D5F9B80-83E2-453C-9097-96B5F8346247}"/>
    <dgm:cxn modelId="{791B636C-565A-4E52-8D3F-624DDE246F48}" type="presOf" srcId="{BDC7F96D-5835-4F59-A708-209F2420A78A}" destId="{0537F79D-B8D0-48F7-A24D-EA1A14DB3CDA}" srcOrd="0" destOrd="0" presId="urn:microsoft.com/office/officeart/2005/8/layout/radial6"/>
    <dgm:cxn modelId="{A7A44223-4907-48BA-8CDB-2884C93B636E}" type="presOf" srcId="{BA8DE0DA-AC47-49C2-A709-AE8720540A9A}" destId="{69C32C86-BB4B-4218-AE63-65826924EE54}" srcOrd="0" destOrd="0" presId="urn:microsoft.com/office/officeart/2005/8/layout/radial6"/>
    <dgm:cxn modelId="{C0D37BBD-6172-41C4-9BE7-FD62291165A5}" type="presOf" srcId="{B7C9DAC1-300A-4168-97E1-5ED0ABA87342}" destId="{BAF409AC-BE80-4C6A-8C99-035DB9B77217}" srcOrd="0" destOrd="0" presId="urn:microsoft.com/office/officeart/2005/8/layout/radial6"/>
    <dgm:cxn modelId="{C1EFACE2-DE83-470D-82CA-AB53452C09BF}" srcId="{E3D7A006-AE5D-4E38-B546-66BE9F7D324C}" destId="{B66B94A9-CF87-41F7-9A3D-DEED7C45FE70}" srcOrd="6" destOrd="0" parTransId="{3EA9F578-3370-44BA-8B57-AFF341F37C72}" sibTransId="{BDC7F96D-5835-4F59-A708-209F2420A78A}"/>
    <dgm:cxn modelId="{36CA4A95-E23A-419C-BBC1-CB9412B13A86}" type="presOf" srcId="{B66B94A9-CF87-41F7-9A3D-DEED7C45FE70}" destId="{019D5243-80FC-46AA-9E2B-F8A4653A3F5A}" srcOrd="0" destOrd="0" presId="urn:microsoft.com/office/officeart/2005/8/layout/radial6"/>
    <dgm:cxn modelId="{74910147-73DA-4C20-BD47-AAC01178AA07}" type="presOf" srcId="{09CE0B79-8F06-4669-A581-EB5A12D6995E}" destId="{663432FB-DE23-404F-9BEC-93EEC4F0F983}" srcOrd="0" destOrd="0" presId="urn:microsoft.com/office/officeart/2005/8/layout/radial6"/>
    <dgm:cxn modelId="{4D0F3E75-490C-4F0B-AF18-A04B930F5312}" srcId="{1B540681-1E8F-4370-B1BB-B72BC6B51F3D}" destId="{E3D7A006-AE5D-4E38-B546-66BE9F7D324C}" srcOrd="0" destOrd="0" parTransId="{5D9BF4D4-BE82-44DF-890B-72B78BF7AA8F}" sibTransId="{544769F5-F2DA-46F3-8A6B-C26ADE570118}"/>
    <dgm:cxn modelId="{B99D2717-BF9A-4BA6-A91F-EB9B4F2F016D}" srcId="{E3D7A006-AE5D-4E38-B546-66BE9F7D324C}" destId="{FB3EA73B-7EFE-4F57-95D6-013E13D362F5}" srcOrd="2" destOrd="0" parTransId="{06B5499F-16F4-47FE-8305-A6880C9E5141}" sibTransId="{9FB40E04-D484-49A1-A847-487F893F65BD}"/>
    <dgm:cxn modelId="{D08247A2-D475-46BB-884F-5CDB7EDDF2D0}" type="presOf" srcId="{2096EAF8-DA20-4847-86A3-CEDB12035949}" destId="{B8E9CF4E-01AE-4BEA-B83F-408990441449}" srcOrd="0" destOrd="0" presId="urn:microsoft.com/office/officeart/2005/8/layout/radial6"/>
    <dgm:cxn modelId="{459EFD3B-99C4-4A5C-B012-4D13642BB934}" type="presOf" srcId="{04973427-3FE4-4E61-AF38-AEDB4E2D41F1}" destId="{627FDB7C-1DB7-4BF4-89DF-77788961D08B}" srcOrd="0" destOrd="0" presId="urn:microsoft.com/office/officeart/2005/8/layout/radial6"/>
    <dgm:cxn modelId="{A6E765A1-12DD-4354-BC3E-505D4DA513F4}" type="presOf" srcId="{9CCC9A1B-97E3-4937-BD4F-F29E058C8FB7}" destId="{86653001-8E01-4513-A53B-BF2840B85A52}" srcOrd="0" destOrd="0" presId="urn:microsoft.com/office/officeart/2005/8/layout/radial6"/>
    <dgm:cxn modelId="{2F87CCE3-5E40-429A-B299-F7ABB828E310}" type="presOf" srcId="{5445BC76-A89B-45A5-B486-7BB19EA990C6}" destId="{5E8E3993-3134-4AFC-9CE7-212A447788F1}" srcOrd="0" destOrd="0" presId="urn:microsoft.com/office/officeart/2005/8/layout/radial6"/>
    <dgm:cxn modelId="{950DD02A-29E7-4681-886B-2A4DECE7800D}" type="presOf" srcId="{8D5F9B80-83E2-453C-9097-96B5F8346247}" destId="{77553FDE-D9D2-444F-BD6B-5AE0B5729D0E}" srcOrd="0" destOrd="0" presId="urn:microsoft.com/office/officeart/2005/8/layout/radial6"/>
    <dgm:cxn modelId="{247D502C-D0C5-417C-BDC6-236F643C9F15}" srcId="{E3D7A006-AE5D-4E38-B546-66BE9F7D324C}" destId="{09CE0B79-8F06-4669-A581-EB5A12D6995E}" srcOrd="3" destOrd="0" parTransId="{C5B5D765-47B6-42FA-8528-1DA368C87DB7}" sibTransId="{67B126DD-A925-45EC-A056-8626BE2E7D14}"/>
    <dgm:cxn modelId="{B0B9C37D-8FE4-4BCD-B1C2-E3BD808463C3}" srcId="{E3D7A006-AE5D-4E38-B546-66BE9F7D324C}" destId="{B7C9DAC1-300A-4168-97E1-5ED0ABA87342}" srcOrd="4" destOrd="0" parTransId="{A159FDAF-5159-4548-B319-408C7DA9EBF0}" sibTransId="{C8CB6791-511F-4D1E-B565-CEEDD7B420B3}"/>
    <dgm:cxn modelId="{857B6D9E-7EEB-4CD1-BD05-9DD7ABCD4329}" srcId="{E3D7A006-AE5D-4E38-B546-66BE9F7D324C}" destId="{5445BC76-A89B-45A5-B486-7BB19EA990C6}" srcOrd="7" destOrd="0" parTransId="{FC162357-2CF1-4850-B62F-9BA32E6FC4BC}" sibTransId="{04973427-3FE4-4E61-AF38-AEDB4E2D41F1}"/>
    <dgm:cxn modelId="{477A24F8-BC5A-4487-B5E1-65B5D3AD0221}" type="presOf" srcId="{1B540681-1E8F-4370-B1BB-B72BC6B51F3D}" destId="{72ED1188-A3CD-4DB9-A9C0-80A8C6A89CC8}" srcOrd="0" destOrd="0" presId="urn:microsoft.com/office/officeart/2005/8/layout/radial6"/>
    <dgm:cxn modelId="{0AB3E39E-0815-4FA5-8A04-3A714AC0FFF8}" type="presOf" srcId="{E3D7A006-AE5D-4E38-B546-66BE9F7D324C}" destId="{63B80F2C-1822-448C-B27D-D383C51EE881}" srcOrd="0" destOrd="0" presId="urn:microsoft.com/office/officeart/2005/8/layout/radial6"/>
    <dgm:cxn modelId="{27F74F02-376A-4064-812D-51B0332E3C96}" type="presOf" srcId="{FB3EA73B-7EFE-4F57-95D6-013E13D362F5}" destId="{8BEF10DA-EBC2-4F92-AC8C-236CAC8C03F4}" srcOrd="0" destOrd="0" presId="urn:microsoft.com/office/officeart/2005/8/layout/radial6"/>
    <dgm:cxn modelId="{17C467C4-DCD5-4E12-8CA5-C570FD750B49}" srcId="{E3D7A006-AE5D-4E38-B546-66BE9F7D324C}" destId="{9CCC9A1B-97E3-4937-BD4F-F29E058C8FB7}" srcOrd="1" destOrd="0" parTransId="{00648B99-ABDB-4406-BD47-736E2EA1DE10}" sibTransId="{AA5318F0-8548-479B-B4F7-9816F97E96AC}"/>
    <dgm:cxn modelId="{6848571C-B2EC-4563-9482-E5AC046052DE}" type="presOf" srcId="{67B126DD-A925-45EC-A056-8626BE2E7D14}" destId="{9A37F93D-CCB7-4017-8DD1-99C334711891}" srcOrd="0" destOrd="0" presId="urn:microsoft.com/office/officeart/2005/8/layout/radial6"/>
    <dgm:cxn modelId="{EA3365ED-34EA-4314-B69E-190964CB5AAD}" type="presOf" srcId="{9FB40E04-D484-49A1-A847-487F893F65BD}" destId="{E8167BBC-FCD7-4053-A48A-1D6643607BB2}" srcOrd="0" destOrd="0" presId="urn:microsoft.com/office/officeart/2005/8/layout/radial6"/>
    <dgm:cxn modelId="{D9345113-88E4-42D9-A0BA-F176BB8FA31F}" srcId="{E3D7A006-AE5D-4E38-B546-66BE9F7D324C}" destId="{AC08F482-79F6-4BFC-9454-2CB84B5790DF}" srcOrd="0" destOrd="0" parTransId="{CFCB390A-8301-499A-8F59-DC34CA5E714F}" sibTransId="{2096EAF8-DA20-4847-86A3-CEDB12035949}"/>
    <dgm:cxn modelId="{8973980B-477E-4076-99E8-954EC51EFB3A}" type="presOf" srcId="{AC08F482-79F6-4BFC-9454-2CB84B5790DF}" destId="{B74B7112-368A-4066-8A4B-F50F43C4C61B}" srcOrd="0" destOrd="0" presId="urn:microsoft.com/office/officeart/2005/8/layout/radial6"/>
    <dgm:cxn modelId="{796BDD17-7A1B-4E1B-AC8A-6EDC123D696F}" type="presOf" srcId="{AA5318F0-8548-479B-B4F7-9816F97E96AC}" destId="{C2380E7E-F2B4-498F-BBCF-297BDBAA7D81}" srcOrd="0" destOrd="0" presId="urn:microsoft.com/office/officeart/2005/8/layout/radial6"/>
    <dgm:cxn modelId="{1CE20288-8F19-49C8-A8AF-8B0B5DB71317}" type="presOf" srcId="{C8CB6791-511F-4D1E-B565-CEEDD7B420B3}" destId="{2E760EA6-82D2-4640-B178-0C70C8A6DF54}" srcOrd="0" destOrd="0" presId="urn:microsoft.com/office/officeart/2005/8/layout/radial6"/>
    <dgm:cxn modelId="{3CA2C24E-849D-40E3-881A-8E93AF4C00D5}" type="presParOf" srcId="{72ED1188-A3CD-4DB9-A9C0-80A8C6A89CC8}" destId="{63B80F2C-1822-448C-B27D-D383C51EE881}" srcOrd="0" destOrd="0" presId="urn:microsoft.com/office/officeart/2005/8/layout/radial6"/>
    <dgm:cxn modelId="{3D876CC0-9CDB-4C69-94F5-A87438132FB8}" type="presParOf" srcId="{72ED1188-A3CD-4DB9-A9C0-80A8C6A89CC8}" destId="{B74B7112-368A-4066-8A4B-F50F43C4C61B}" srcOrd="1" destOrd="0" presId="urn:microsoft.com/office/officeart/2005/8/layout/radial6"/>
    <dgm:cxn modelId="{52BD3A3B-AA86-4884-81B7-FB92378A2AFE}" type="presParOf" srcId="{72ED1188-A3CD-4DB9-A9C0-80A8C6A89CC8}" destId="{C086799A-9BCF-41DC-AD5F-3348ACE314B7}" srcOrd="2" destOrd="0" presId="urn:microsoft.com/office/officeart/2005/8/layout/radial6"/>
    <dgm:cxn modelId="{D5BDD5F3-2995-47FF-86CD-31CF6EF59FE6}" type="presParOf" srcId="{72ED1188-A3CD-4DB9-A9C0-80A8C6A89CC8}" destId="{B8E9CF4E-01AE-4BEA-B83F-408990441449}" srcOrd="3" destOrd="0" presId="urn:microsoft.com/office/officeart/2005/8/layout/radial6"/>
    <dgm:cxn modelId="{FE6F1502-92C0-40FC-AF16-808D781C1DE9}" type="presParOf" srcId="{72ED1188-A3CD-4DB9-A9C0-80A8C6A89CC8}" destId="{86653001-8E01-4513-A53B-BF2840B85A52}" srcOrd="4" destOrd="0" presId="urn:microsoft.com/office/officeart/2005/8/layout/radial6"/>
    <dgm:cxn modelId="{E59BA3BA-3FC8-430D-984F-28B3DC093DF7}" type="presParOf" srcId="{72ED1188-A3CD-4DB9-A9C0-80A8C6A89CC8}" destId="{24D2BB80-43D2-4ECD-A64A-8700C07302F2}" srcOrd="5" destOrd="0" presId="urn:microsoft.com/office/officeart/2005/8/layout/radial6"/>
    <dgm:cxn modelId="{435A1D4E-3D56-4E94-A0CB-BCF673896BE3}" type="presParOf" srcId="{72ED1188-A3CD-4DB9-A9C0-80A8C6A89CC8}" destId="{C2380E7E-F2B4-498F-BBCF-297BDBAA7D81}" srcOrd="6" destOrd="0" presId="urn:microsoft.com/office/officeart/2005/8/layout/radial6"/>
    <dgm:cxn modelId="{6F3EB533-212A-4CC8-89F1-1137FE9222F0}" type="presParOf" srcId="{72ED1188-A3CD-4DB9-A9C0-80A8C6A89CC8}" destId="{8BEF10DA-EBC2-4F92-AC8C-236CAC8C03F4}" srcOrd="7" destOrd="0" presId="urn:microsoft.com/office/officeart/2005/8/layout/radial6"/>
    <dgm:cxn modelId="{32CD782A-7219-4365-9953-985A79D6C982}" type="presParOf" srcId="{72ED1188-A3CD-4DB9-A9C0-80A8C6A89CC8}" destId="{EAF646C3-876E-4798-997E-966AAD4C56BF}" srcOrd="8" destOrd="0" presId="urn:microsoft.com/office/officeart/2005/8/layout/radial6"/>
    <dgm:cxn modelId="{28C1B430-59D2-472E-BBA8-E98266FE8B74}" type="presParOf" srcId="{72ED1188-A3CD-4DB9-A9C0-80A8C6A89CC8}" destId="{E8167BBC-FCD7-4053-A48A-1D6643607BB2}" srcOrd="9" destOrd="0" presId="urn:microsoft.com/office/officeart/2005/8/layout/radial6"/>
    <dgm:cxn modelId="{93DC3677-0D93-424E-86A1-8C92080F2271}" type="presParOf" srcId="{72ED1188-A3CD-4DB9-A9C0-80A8C6A89CC8}" destId="{663432FB-DE23-404F-9BEC-93EEC4F0F983}" srcOrd="10" destOrd="0" presId="urn:microsoft.com/office/officeart/2005/8/layout/radial6"/>
    <dgm:cxn modelId="{31EDD0C0-F90B-49FD-A906-DD04E6728F5D}" type="presParOf" srcId="{72ED1188-A3CD-4DB9-A9C0-80A8C6A89CC8}" destId="{7193A087-0C7F-49E7-AAB7-629319034BA4}" srcOrd="11" destOrd="0" presId="urn:microsoft.com/office/officeart/2005/8/layout/radial6"/>
    <dgm:cxn modelId="{880A7083-ED71-48FC-8E3C-C053D95F0C95}" type="presParOf" srcId="{72ED1188-A3CD-4DB9-A9C0-80A8C6A89CC8}" destId="{9A37F93D-CCB7-4017-8DD1-99C334711891}" srcOrd="12" destOrd="0" presId="urn:microsoft.com/office/officeart/2005/8/layout/radial6"/>
    <dgm:cxn modelId="{C3F2DA86-B293-41AA-84EE-4978825189E3}" type="presParOf" srcId="{72ED1188-A3CD-4DB9-A9C0-80A8C6A89CC8}" destId="{BAF409AC-BE80-4C6A-8C99-035DB9B77217}" srcOrd="13" destOrd="0" presId="urn:microsoft.com/office/officeart/2005/8/layout/radial6"/>
    <dgm:cxn modelId="{CC304DB7-71C9-45C9-B7AE-A4D027500402}" type="presParOf" srcId="{72ED1188-A3CD-4DB9-A9C0-80A8C6A89CC8}" destId="{B86CE227-C0CF-4204-ACC3-6DBF8A321476}" srcOrd="14" destOrd="0" presId="urn:microsoft.com/office/officeart/2005/8/layout/radial6"/>
    <dgm:cxn modelId="{75A436C7-E53B-478D-9094-1501F2351747}" type="presParOf" srcId="{72ED1188-A3CD-4DB9-A9C0-80A8C6A89CC8}" destId="{2E760EA6-82D2-4640-B178-0C70C8A6DF54}" srcOrd="15" destOrd="0" presId="urn:microsoft.com/office/officeart/2005/8/layout/radial6"/>
    <dgm:cxn modelId="{F5EE6110-DD2F-47E2-A6E0-E68539A4DABB}" type="presParOf" srcId="{72ED1188-A3CD-4DB9-A9C0-80A8C6A89CC8}" destId="{69C32C86-BB4B-4218-AE63-65826924EE54}" srcOrd="16" destOrd="0" presId="urn:microsoft.com/office/officeart/2005/8/layout/radial6"/>
    <dgm:cxn modelId="{793E3E22-852D-4EA4-808E-CAC984CB484E}" type="presParOf" srcId="{72ED1188-A3CD-4DB9-A9C0-80A8C6A89CC8}" destId="{3DFBCBB8-C5F4-4766-8E68-D8045C5ACBE7}" srcOrd="17" destOrd="0" presId="urn:microsoft.com/office/officeart/2005/8/layout/radial6"/>
    <dgm:cxn modelId="{C26B3C6E-4244-4881-BB6C-F452978855A3}" type="presParOf" srcId="{72ED1188-A3CD-4DB9-A9C0-80A8C6A89CC8}" destId="{77553FDE-D9D2-444F-BD6B-5AE0B5729D0E}" srcOrd="18" destOrd="0" presId="urn:microsoft.com/office/officeart/2005/8/layout/radial6"/>
    <dgm:cxn modelId="{B91E8C25-E0B0-4BE9-8AC6-F4987B4825BE}" type="presParOf" srcId="{72ED1188-A3CD-4DB9-A9C0-80A8C6A89CC8}" destId="{019D5243-80FC-46AA-9E2B-F8A4653A3F5A}" srcOrd="19" destOrd="0" presId="urn:microsoft.com/office/officeart/2005/8/layout/radial6"/>
    <dgm:cxn modelId="{308764B2-150F-480B-8B65-7E99799D4F7A}" type="presParOf" srcId="{72ED1188-A3CD-4DB9-A9C0-80A8C6A89CC8}" destId="{F129D0E0-9930-4C95-BF77-FF14F3D0671A}" srcOrd="20" destOrd="0" presId="urn:microsoft.com/office/officeart/2005/8/layout/radial6"/>
    <dgm:cxn modelId="{6035268B-0F1E-4E72-839B-B12398D7D82D}" type="presParOf" srcId="{72ED1188-A3CD-4DB9-A9C0-80A8C6A89CC8}" destId="{0537F79D-B8D0-48F7-A24D-EA1A14DB3CDA}" srcOrd="21" destOrd="0" presId="urn:microsoft.com/office/officeart/2005/8/layout/radial6"/>
    <dgm:cxn modelId="{081F47B7-CD64-4E50-BA4E-2019CB125384}" type="presParOf" srcId="{72ED1188-A3CD-4DB9-A9C0-80A8C6A89CC8}" destId="{5E8E3993-3134-4AFC-9CE7-212A447788F1}" srcOrd="22" destOrd="0" presId="urn:microsoft.com/office/officeart/2005/8/layout/radial6"/>
    <dgm:cxn modelId="{1A9E172C-6191-431F-8338-2CACC0748144}" type="presParOf" srcId="{72ED1188-A3CD-4DB9-A9C0-80A8C6A89CC8}" destId="{5625147E-4B4B-4F9E-B82E-3434734A8511}" srcOrd="23" destOrd="0" presId="urn:microsoft.com/office/officeart/2005/8/layout/radial6"/>
    <dgm:cxn modelId="{309FC4C9-951B-4C6A-B69A-DF4FF2052340}" type="presParOf" srcId="{72ED1188-A3CD-4DB9-A9C0-80A8C6A89CC8}" destId="{627FDB7C-1DB7-4BF4-89DF-77788961D0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7FDB7C-1DB7-4BF4-89DF-77788961D08B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3500000"/>
            <a:gd name="adj2" fmla="val 16200000"/>
            <a:gd name="adj3" fmla="val 34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7F79D-B8D0-48F7-A24D-EA1A14DB3CDA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0800000"/>
            <a:gd name="adj2" fmla="val 13500000"/>
            <a:gd name="adj3" fmla="val 34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53FDE-D9D2-444F-BD6B-5AE0B5729D0E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8100000"/>
            <a:gd name="adj2" fmla="val 10800000"/>
            <a:gd name="adj3" fmla="val 34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60EA6-82D2-4640-B178-0C70C8A6DF54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5400000"/>
            <a:gd name="adj2" fmla="val 8100000"/>
            <a:gd name="adj3" fmla="val 3432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37F93D-CCB7-4017-8DD1-99C334711891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2700000"/>
            <a:gd name="adj2" fmla="val 5400000"/>
            <a:gd name="adj3" fmla="val 34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167BBC-FCD7-4053-A48A-1D6643607BB2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0"/>
            <a:gd name="adj2" fmla="val 2700000"/>
            <a:gd name="adj3" fmla="val 34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80E7E-F2B4-498F-BBCF-297BDBAA7D81}">
      <dsp:nvSpPr>
        <dsp:cNvPr id="0" name=""/>
        <dsp:cNvSpPr/>
      </dsp:nvSpPr>
      <dsp:spPr>
        <a:xfrm>
          <a:off x="2302695" y="-59743"/>
          <a:ext cx="3636784" cy="4235774"/>
        </a:xfrm>
        <a:prstGeom prst="blockArc">
          <a:avLst>
            <a:gd name="adj1" fmla="val 18900000"/>
            <a:gd name="adj2" fmla="val 0"/>
            <a:gd name="adj3" fmla="val 34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9CF4E-01AE-4BEA-B83F-408990441449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6200000"/>
            <a:gd name="adj2" fmla="val 18900000"/>
            <a:gd name="adj3" fmla="val 34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B80F2C-1822-448C-B27D-D383C51EE881}">
      <dsp:nvSpPr>
        <dsp:cNvPr id="0" name=""/>
        <dsp:cNvSpPr/>
      </dsp:nvSpPr>
      <dsp:spPr>
        <a:xfrm>
          <a:off x="3616706" y="1391504"/>
          <a:ext cx="1209114" cy="12338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noProof="0" smtClean="0"/>
            <a:t>UEFISCDI</a:t>
          </a:r>
          <a:endParaRPr lang="en-GB" sz="1700" kern="1200" noProof="0"/>
        </a:p>
      </dsp:txBody>
      <dsp:txXfrm>
        <a:off x="3793777" y="1572194"/>
        <a:ext cx="854972" cy="872451"/>
      </dsp:txXfrm>
    </dsp:sp>
    <dsp:sp modelId="{B74B7112-368A-4066-8A4B-F50F43C4C61B}">
      <dsp:nvSpPr>
        <dsp:cNvPr id="0" name=""/>
        <dsp:cNvSpPr/>
      </dsp:nvSpPr>
      <dsp:spPr>
        <a:xfrm>
          <a:off x="3697897" y="-30711"/>
          <a:ext cx="846380" cy="8671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smtClean="0"/>
            <a:t>Uni 1</a:t>
          </a:r>
          <a:endParaRPr lang="en-GB" sz="1800" kern="1200" noProof="0"/>
        </a:p>
      </dsp:txBody>
      <dsp:txXfrm>
        <a:off x="3821846" y="96286"/>
        <a:ext cx="598482" cy="613196"/>
      </dsp:txXfrm>
    </dsp:sp>
    <dsp:sp modelId="{86653001-8E01-4513-A53B-BF2840B85A52}">
      <dsp:nvSpPr>
        <dsp:cNvPr id="0" name=""/>
        <dsp:cNvSpPr/>
      </dsp:nvSpPr>
      <dsp:spPr>
        <a:xfrm>
          <a:off x="4868343" y="454102"/>
          <a:ext cx="846380" cy="8671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2</a:t>
          </a:r>
          <a:endParaRPr lang="en-GB" sz="1600" kern="1200" noProof="0"/>
        </a:p>
      </dsp:txBody>
      <dsp:txXfrm>
        <a:off x="4992292" y="581099"/>
        <a:ext cx="598482" cy="613196"/>
      </dsp:txXfrm>
    </dsp:sp>
    <dsp:sp modelId="{8BEF10DA-EBC2-4F92-AC8C-236CAC8C03F4}">
      <dsp:nvSpPr>
        <dsp:cNvPr id="0" name=""/>
        <dsp:cNvSpPr/>
      </dsp:nvSpPr>
      <dsp:spPr>
        <a:xfrm>
          <a:off x="5353157" y="1624548"/>
          <a:ext cx="846380" cy="8671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3</a:t>
          </a:r>
          <a:endParaRPr lang="en-GB" sz="1600" kern="1200" noProof="0"/>
        </a:p>
      </dsp:txBody>
      <dsp:txXfrm>
        <a:off x="5477106" y="1751545"/>
        <a:ext cx="598482" cy="613196"/>
      </dsp:txXfrm>
    </dsp:sp>
    <dsp:sp modelId="{663432FB-DE23-404F-9BEC-93EEC4F0F983}">
      <dsp:nvSpPr>
        <dsp:cNvPr id="0" name=""/>
        <dsp:cNvSpPr/>
      </dsp:nvSpPr>
      <dsp:spPr>
        <a:xfrm>
          <a:off x="4868343" y="2794994"/>
          <a:ext cx="846380" cy="86719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4</a:t>
          </a:r>
          <a:endParaRPr lang="en-GB" sz="1600" kern="1200" noProof="0"/>
        </a:p>
      </dsp:txBody>
      <dsp:txXfrm>
        <a:off x="4992292" y="2921991"/>
        <a:ext cx="598482" cy="613196"/>
      </dsp:txXfrm>
    </dsp:sp>
    <dsp:sp modelId="{BAF409AC-BE80-4C6A-8C99-035DB9B77217}">
      <dsp:nvSpPr>
        <dsp:cNvPr id="0" name=""/>
        <dsp:cNvSpPr/>
      </dsp:nvSpPr>
      <dsp:spPr>
        <a:xfrm>
          <a:off x="3697897" y="3279808"/>
          <a:ext cx="846380" cy="86719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5</a:t>
          </a:r>
          <a:endParaRPr lang="en-GB" sz="1600" kern="1200" noProof="0"/>
        </a:p>
      </dsp:txBody>
      <dsp:txXfrm>
        <a:off x="3821846" y="3406805"/>
        <a:ext cx="598482" cy="613196"/>
      </dsp:txXfrm>
    </dsp:sp>
    <dsp:sp modelId="{69C32C86-BB4B-4218-AE63-65826924EE54}">
      <dsp:nvSpPr>
        <dsp:cNvPr id="0" name=""/>
        <dsp:cNvSpPr/>
      </dsp:nvSpPr>
      <dsp:spPr>
        <a:xfrm>
          <a:off x="2527451" y="2794994"/>
          <a:ext cx="846380" cy="8671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6</a:t>
          </a:r>
          <a:endParaRPr lang="en-GB" sz="1600" kern="1200" noProof="0"/>
        </a:p>
      </dsp:txBody>
      <dsp:txXfrm>
        <a:off x="2651400" y="2921991"/>
        <a:ext cx="598482" cy="613196"/>
      </dsp:txXfrm>
    </dsp:sp>
    <dsp:sp modelId="{019D5243-80FC-46AA-9E2B-F8A4653A3F5A}">
      <dsp:nvSpPr>
        <dsp:cNvPr id="0" name=""/>
        <dsp:cNvSpPr/>
      </dsp:nvSpPr>
      <dsp:spPr>
        <a:xfrm>
          <a:off x="2042637" y="1624548"/>
          <a:ext cx="846380" cy="8671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…</a:t>
          </a:r>
          <a:endParaRPr lang="en-GB" sz="1600" kern="1200" noProof="0"/>
        </a:p>
      </dsp:txBody>
      <dsp:txXfrm>
        <a:off x="2166586" y="1751545"/>
        <a:ext cx="598482" cy="613196"/>
      </dsp:txXfrm>
    </dsp:sp>
    <dsp:sp modelId="{5E8E3993-3134-4AFC-9CE7-212A447788F1}">
      <dsp:nvSpPr>
        <dsp:cNvPr id="0" name=""/>
        <dsp:cNvSpPr/>
      </dsp:nvSpPr>
      <dsp:spPr>
        <a:xfrm>
          <a:off x="2527451" y="454102"/>
          <a:ext cx="846380" cy="8671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smtClean="0"/>
            <a:t>Uni 50</a:t>
          </a:r>
          <a:endParaRPr lang="en-GB" sz="1600" kern="1200" noProof="0"/>
        </a:p>
      </dsp:txBody>
      <dsp:txXfrm>
        <a:off x="2651400" y="581099"/>
        <a:ext cx="598482" cy="613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27F9A-106F-4D88-A6D5-36A0ED592C49}" type="datetimeFigureOut">
              <a:rPr lang="de-DE" smtClean="0"/>
              <a:t>22.10.2012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D8255-1301-4F5D-9403-57CAFE7330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0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8A592-67ED-469C-9D9A-BD59311521B0}" type="datetimeFigureOut">
              <a:rPr lang="de-DE" smtClean="0"/>
              <a:t>22.10.2012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0C642-1B55-4112-A9B4-FAD5B87BE8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187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C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544" y="1057301"/>
            <a:ext cx="7990656" cy="1943079"/>
          </a:xfrm>
        </p:spPr>
        <p:txBody>
          <a:bodyPr/>
          <a:lstStyle>
            <a:lvl1pPr>
              <a:defRPr/>
            </a:lvl1pPr>
          </a:lstStyle>
          <a:p>
            <a:r>
              <a:rPr lang="de-DE" sz="3200" dirty="0" smtClean="0"/>
              <a:t>Welche Erfahrungen werden mit  Bachelor und Master in der betrieblichen Praxis gemacht?</a:t>
            </a:r>
            <a:br>
              <a:rPr lang="de-DE" sz="3200" dirty="0" smtClean="0"/>
            </a:br>
            <a:r>
              <a:rPr lang="de-DE" sz="3200" dirty="0" smtClean="0"/>
              <a:t>Ergebnisse empirischer Untersuchungen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3238500"/>
            <a:ext cx="6656784" cy="1460500"/>
          </a:xfrm>
        </p:spPr>
        <p:txBody>
          <a:bodyPr>
            <a:noAutofit/>
          </a:bodyPr>
          <a:lstStyle>
            <a:lvl1pPr marL="0" indent="0" algn="ctr" fontAlgn="auto">
              <a:spcAft>
                <a:spcPts val="0"/>
              </a:spcAft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Harald Schomburg, Universität Kassel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Beitrag zum Ver.di Seminar „Personalratsarbeit an Hochschulen: Qualifikation, Einsatz, Eingruppierung von Bachelor- und Masterabsolventen; Partizipation – Chancen und Risiken für Interessenvertretungen“, 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17. - 18. Oktober 2011, Berlin</a:t>
            </a:r>
            <a:endParaRPr lang="de-DE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" y="4813573"/>
            <a:ext cx="9066111" cy="71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47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378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16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219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870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229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38582"/>
            <a:ext cx="8572528" cy="5753583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" y="-11906"/>
            <a:ext cx="573088" cy="960438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CCBD84C0-9776-422F-85AB-715ED6B197B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717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46416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/>
            </a:lvl2pPr>
            <a:lvl3pPr>
              <a:buClr>
                <a:srgbClr val="0033CC"/>
              </a:buCl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761B4-3120-42C9-9B8B-57CE01921B6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9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2F9AC-9EB4-4956-885B-A9A79EB34E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5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975098"/>
            <a:ext cx="9144000" cy="71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536" y="1273325"/>
            <a:ext cx="8291264" cy="216023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0382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160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65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D0367-A5AB-4154-8253-E092F430DCA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675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0F98C-A0BF-4EB9-BAB0-096F446679C1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15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101201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000" cy="100938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D2D3F-B695-4EF4-BD1A-EEF8132B79C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7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3BF6C-5618-4528-92E1-8F2E54BEB30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35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0200-8363-45B1-8C66-3BC957194E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2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E0C6F-E0C3-42D2-A85D-EDB815FC528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23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6C50A-34F0-4A1E-8904-2B6443C95D7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424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28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C146-E246-413B-BF92-28EC7377C91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009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00114" y="0"/>
            <a:ext cx="8243887" cy="50165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8706A-4C27-45B6-BF40-9A898CB9A7F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00590-A768-4C9C-9AB4-0305595B2A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2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841276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84127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543" y="5449788"/>
            <a:ext cx="640573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z="800" dirty="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996219" y="2844303"/>
            <a:ext cx="4601161" cy="609807"/>
          </a:xfrm>
          <a:solidFill>
            <a:srgbClr val="C6005A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Kooij</a:t>
            </a:r>
            <a:r>
              <a:rPr lang="en-US" dirty="0" smtClean="0"/>
              <a:t>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54260" y="175456"/>
            <a:ext cx="720081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45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-12698" y="-10582"/>
            <a:ext cx="912813" cy="613833"/>
          </a:xfrm>
        </p:spPr>
        <p:txBody>
          <a:bodyPr/>
          <a:lstStyle>
            <a:lvl1pPr>
              <a:defRPr/>
            </a:lvl1pPr>
          </a:lstStyle>
          <a:p>
            <a:fld id="{B7C907EA-6054-4202-95E2-A08DEA5E46B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56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64949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"/>
            <a:ext cx="8618087" cy="923414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 sz="2800" b="0" i="0">
                <a:latin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 sz="2400">
                <a:latin typeface="Calibri" pitchFamily="34" charset="0"/>
              </a:defRPr>
            </a:lvl2pPr>
            <a:lvl3pPr>
              <a:buClr>
                <a:srgbClr val="0033CC"/>
              </a:buCl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25.09.2012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-1588" y="-10582"/>
            <a:ext cx="576263" cy="947869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79A6F131-DD9F-46FD-82CC-C6BCDAFA16C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30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1237320"/>
            <a:ext cx="8572528" cy="2940327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263" cy="571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EA053-813F-4459-9D49-08090079384C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608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5715000"/>
          </a:xfrm>
        </p:spPr>
        <p:txBody>
          <a:bodyPr/>
          <a:lstStyle>
            <a:lvl1pPr>
              <a:defRPr sz="6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ED154-56CD-4B05-A927-7E482B59E9F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6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198"/>
            <a:ext cx="8003232" cy="86409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z="800" smtClean="0"/>
              <a:t>25.09.2012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43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INCH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1800200" cy="5715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z="800" smtClean="0"/>
              <a:t>25.09.2012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72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BLA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198"/>
            <a:ext cx="8003232" cy="864096"/>
          </a:xfrm>
          <a:solidFill>
            <a:srgbClr val="002060"/>
          </a:solidFill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z="800" smtClean="0"/>
              <a:t>25.09.2012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002060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002060"/>
          </a:solidFill>
        </p:spPr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602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30" y="1921397"/>
            <a:ext cx="826021" cy="32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407" y="2082135"/>
            <a:ext cx="1147859" cy="28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40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35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25.09.2012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Harald Schomburg: Current Developments of Tracer Studies – the Case in Germany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4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8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3568" y="121197"/>
            <a:ext cx="8352928" cy="79208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333500"/>
            <a:ext cx="77152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-2088260" y="3001553"/>
            <a:ext cx="4786348" cy="60980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Harald Schomburg: Current Developments of Tracer Studies – the Case in Germany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121196"/>
            <a:ext cx="701824" cy="792088"/>
          </a:xfrm>
          <a:prstGeom prst="rect">
            <a:avLst/>
          </a:prstGeom>
        </p:spPr>
        <p:txBody>
          <a:bodyPr vert="vert" lIns="36000" tIns="36000" rIns="36000" bIns="36000" rtlCol="0" anchor="ctr">
            <a:normAutofit/>
          </a:bodyPr>
          <a:lstStyle>
            <a:lvl1pPr algn="ctr"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76199" y="5387835"/>
            <a:ext cx="79208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25.09.2012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720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7" r:id="rId4"/>
    <p:sldLayoutId id="2147483674" r:id="rId5"/>
    <p:sldLayoutId id="2147483673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8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92"/>
            <a:ext cx="584172" cy="1369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473" y="1"/>
            <a:ext cx="8572528" cy="9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5257271"/>
            <a:ext cx="1981200" cy="21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  <a:latin typeface="Verdana" pitchFamily="34" charset="0"/>
              </a:rPr>
              <a:t>25.09.2012</a:t>
            </a: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0" y="1045534"/>
            <a:ext cx="576000" cy="33597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</a:rPr>
              <a:t>Schomburg: </a:t>
            </a:r>
            <a:r>
              <a:rPr lang="en-GB" sz="1400" dirty="0" smtClean="0">
                <a:solidFill>
                  <a:srgbClr val="000000"/>
                </a:solidFill>
                <a:latin typeface="Verdana" pitchFamily="34" charset="0"/>
              </a:rPr>
              <a:t>Transition Between Education and Professional Life</a:t>
            </a:r>
            <a:endParaRPr lang="de-DE" sz="1200" dirty="0" smtClean="0">
              <a:solidFill>
                <a:srgbClr val="000000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699" y="-10583"/>
            <a:ext cx="576000" cy="9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000" b="1" smtClean="0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E46D1-23EC-4691-BDED-E6259BCE6578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2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" y="4664605"/>
            <a:ext cx="492125" cy="10503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23925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+mn-lt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82"/>
            <a:ext cx="584200" cy="136921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0"/>
            <a:ext cx="8572500" cy="96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-3658" y="952498"/>
            <a:ext cx="579920" cy="34528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Schomburg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, Methodological Approaches of Graduate Surveys in Europe and Selected Results</a:t>
            </a: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576263" cy="960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7240B-E4F3-44F4-B175-6AB360A01D92}" type="slidenum">
              <a:rPr lang="de-DE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9" name="Picture 3" descr="Z:\WZ1\vorlagen\Logo INCHER_WEB\Logo_INCHER_D_RW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-260897" y="4853179"/>
            <a:ext cx="1080596" cy="505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541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70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Verdana" pitchFamily="34" charset="0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8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400">
          <a:solidFill>
            <a:schemeClr val="bg1"/>
          </a:solidFill>
          <a:latin typeface="Calibri" pitchFamily="34" charset="0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000">
          <a:solidFill>
            <a:schemeClr val="bg1"/>
          </a:solidFill>
          <a:latin typeface="Calibri" pitchFamily="34" charset="0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800">
          <a:solidFill>
            <a:schemeClr val="bg1"/>
          </a:solidFill>
          <a:latin typeface="Calibri" pitchFamily="34" charset="0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800">
          <a:solidFill>
            <a:schemeClr val="bg1"/>
          </a:solidFill>
          <a:latin typeface="Calibri" pitchFamily="34" charset="0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841277"/>
            <a:ext cx="7990656" cy="2159104"/>
          </a:xfrm>
        </p:spPr>
        <p:txBody>
          <a:bodyPr/>
          <a:lstStyle/>
          <a:p>
            <a:r>
              <a:rPr lang="en-GB" sz="4400" dirty="0" smtClean="0"/>
              <a:t>Tracer Studies in Romania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3145532"/>
            <a:ext cx="7992888" cy="1553468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GB" altLang="ja-JP" sz="1600" b="1" dirty="0" smtClean="0">
                <a:ea typeface="ＭＳ Ｐゴシック" charset="-128"/>
              </a:rPr>
              <a:t>EXLIMA </a:t>
            </a:r>
            <a:r>
              <a:rPr lang="en-GB" altLang="ja-JP" sz="1600" b="1" dirty="0">
                <a:ea typeface="ＭＳ Ｐゴシック" charset="-128"/>
              </a:rPr>
              <a:t>International Conference: </a:t>
            </a:r>
            <a:r>
              <a:rPr lang="en-GB" altLang="ja-JP" sz="1600" b="1" dirty="0" smtClean="0">
                <a:ea typeface="ＭＳ Ｐゴシック" charset="-128"/>
              </a:rPr>
              <a:t>“Experience with Link and Match in Higher Education”</a:t>
            </a:r>
            <a:endParaRPr lang="en-GB" altLang="ja-JP" sz="1600" b="1" dirty="0">
              <a:ea typeface="ＭＳ Ｐゴシック" charset="-128"/>
            </a:endParaRPr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altLang="ja-JP" sz="1600" b="1" dirty="0" err="1" smtClean="0">
                <a:ea typeface="ＭＳ Ｐゴシック" charset="-128"/>
              </a:rPr>
              <a:t>Sanur</a:t>
            </a:r>
            <a:r>
              <a:rPr lang="en-GB" altLang="ja-JP" sz="1600" b="1" dirty="0" smtClean="0">
                <a:ea typeface="ＭＳ Ｐゴシック" charset="-128"/>
              </a:rPr>
              <a:t> Paradise Plaza Hotel Bali, 22-23 October 2012</a:t>
            </a:r>
            <a:endParaRPr lang="en-GB" altLang="ja-JP" sz="1600" b="1" dirty="0">
              <a:ea typeface="ＭＳ Ｐゴシック" charset="-128"/>
            </a:endParaRPr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1600" b="1" dirty="0" smtClean="0"/>
              <a:t>By René </a:t>
            </a:r>
            <a:r>
              <a:rPr lang="en-GB" sz="1600" b="1" dirty="0" err="1" smtClean="0"/>
              <a:t>Kooij</a:t>
            </a:r>
            <a:r>
              <a:rPr lang="en-GB" sz="1600" b="1" dirty="0" smtClean="0"/>
              <a:t>, University of Kassel</a:t>
            </a:r>
            <a:endParaRPr lang="de-DE" sz="1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5364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8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Continuation of the Tracer Study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Conduction of the tracer study for the cohorts 2006 and 2010 in April 2012</a:t>
            </a:r>
          </a:p>
          <a:p>
            <a:r>
              <a:rPr lang="en-GB" dirty="0" smtClean="0"/>
              <a:t>Participation of 42 universities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98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Tracer Studies in Romania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2010: no regular tracer studies</a:t>
            </a:r>
          </a:p>
          <a:p>
            <a:r>
              <a:rPr lang="en-GB" dirty="0" smtClean="0"/>
              <a:t>2010: Establishment of tracer studies project: „</a:t>
            </a:r>
            <a:r>
              <a:rPr lang="en-GB" dirty="0" err="1" smtClean="0"/>
              <a:t>Absolventii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Piata</a:t>
            </a:r>
            <a:r>
              <a:rPr lang="en-GB" dirty="0" smtClean="0"/>
              <a:t> </a:t>
            </a:r>
            <a:r>
              <a:rPr lang="en-GB" dirty="0" err="1" smtClean="0"/>
              <a:t>Muncii</a:t>
            </a:r>
            <a:r>
              <a:rPr lang="en-GB" dirty="0" smtClean="0"/>
              <a:t>“ („University Graduates and </a:t>
            </a:r>
            <a:r>
              <a:rPr lang="en-GB" dirty="0" err="1" smtClean="0"/>
              <a:t>Labor</a:t>
            </a:r>
            <a:r>
              <a:rPr lang="en-GB" dirty="0" smtClean="0"/>
              <a:t> Market“) by UEFISCDI (Executive Agency for Higher Education, Research, Development and Innovation Funding)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17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Absolventii</a:t>
            </a:r>
            <a:r>
              <a:rPr lang="en-GB" dirty="0" smtClean="0"/>
              <a:t> </a:t>
            </a:r>
            <a:r>
              <a:rPr lang="en-GB" dirty="0" err="1" smtClean="0"/>
              <a:t>si</a:t>
            </a:r>
            <a:r>
              <a:rPr lang="en-GB" dirty="0" smtClean="0"/>
              <a:t> </a:t>
            </a:r>
            <a:r>
              <a:rPr lang="en-GB" dirty="0" err="1" smtClean="0"/>
              <a:t>Piata</a:t>
            </a:r>
            <a:r>
              <a:rPr lang="en-GB" dirty="0" smtClean="0"/>
              <a:t> </a:t>
            </a:r>
            <a:r>
              <a:rPr lang="en-GB" dirty="0" err="1" smtClean="0"/>
              <a:t>Muncii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partially financed by the European Social Fund</a:t>
            </a:r>
          </a:p>
          <a:p>
            <a:r>
              <a:rPr lang="en-GB" dirty="0" smtClean="0"/>
              <a:t>Coordination by UEFISCDI</a:t>
            </a:r>
          </a:p>
          <a:p>
            <a:r>
              <a:rPr lang="en-GB" dirty="0" smtClean="0"/>
              <a:t>INCHER partner of the project</a:t>
            </a:r>
          </a:p>
          <a:p>
            <a:r>
              <a:rPr lang="en-GB" dirty="0" smtClean="0"/>
              <a:t>Participation of 56 Universities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96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Network Approach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9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962387"/>
              </p:ext>
            </p:extLst>
          </p:nvPr>
        </p:nvGraphicFramePr>
        <p:xfrm>
          <a:off x="722313" y="1333500"/>
          <a:ext cx="8242175" cy="4116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Gerade Verbindung mit Pfeil 8"/>
          <p:cNvCxnSpPr>
            <a:cxnSpLocks noChangeShapeType="1"/>
          </p:cNvCxnSpPr>
          <p:nvPr/>
        </p:nvCxnSpPr>
        <p:spPr bwMode="auto">
          <a:xfrm>
            <a:off x="4923517" y="2160959"/>
            <a:ext cx="0" cy="65484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1" name="Gerade Verbindung mit Pfeil 10"/>
          <p:cNvCxnSpPr>
            <a:cxnSpLocks noChangeShapeType="1"/>
          </p:cNvCxnSpPr>
          <p:nvPr/>
        </p:nvCxnSpPr>
        <p:spPr bwMode="auto">
          <a:xfrm flipH="1">
            <a:off x="5436096" y="2540270"/>
            <a:ext cx="386858" cy="4762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2" name="Gerade Verbindung mit Pfeil 11"/>
          <p:cNvCxnSpPr>
            <a:cxnSpLocks noChangeShapeType="1"/>
          </p:cNvCxnSpPr>
          <p:nvPr/>
        </p:nvCxnSpPr>
        <p:spPr bwMode="auto">
          <a:xfrm>
            <a:off x="5321303" y="3810000"/>
            <a:ext cx="453664" cy="41671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3" name="Gerade Verbindung mit Pfeil 12"/>
          <p:cNvCxnSpPr>
            <a:cxnSpLocks noChangeShapeType="1"/>
          </p:cNvCxnSpPr>
          <p:nvPr/>
        </p:nvCxnSpPr>
        <p:spPr bwMode="auto">
          <a:xfrm rot="10800000">
            <a:off x="3663213" y="3429438"/>
            <a:ext cx="644525" cy="132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4" name="Gerade Verbindung mit Pfeil 13"/>
          <p:cNvCxnSpPr>
            <a:cxnSpLocks noChangeShapeType="1"/>
          </p:cNvCxnSpPr>
          <p:nvPr/>
        </p:nvCxnSpPr>
        <p:spPr bwMode="auto">
          <a:xfrm rot="16200000" flipH="1">
            <a:off x="3996588" y="2546386"/>
            <a:ext cx="476250" cy="4984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5" name="Gerade Verbindung mit Pfeil 14"/>
          <p:cNvCxnSpPr>
            <a:cxnSpLocks noChangeShapeType="1"/>
          </p:cNvCxnSpPr>
          <p:nvPr/>
        </p:nvCxnSpPr>
        <p:spPr bwMode="auto">
          <a:xfrm flipH="1" flipV="1">
            <a:off x="5548135" y="3410223"/>
            <a:ext cx="536033" cy="132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" name="Gerade Verbindung mit Pfeil 15"/>
          <p:cNvCxnSpPr>
            <a:cxnSpLocks noChangeShapeType="1"/>
          </p:cNvCxnSpPr>
          <p:nvPr/>
        </p:nvCxnSpPr>
        <p:spPr bwMode="auto">
          <a:xfrm rot="5400000">
            <a:off x="3950407" y="3708004"/>
            <a:ext cx="476250" cy="5016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7" name="Gerade Verbindung mit Pfeil 16"/>
          <p:cNvCxnSpPr>
            <a:cxnSpLocks noChangeShapeType="1"/>
          </p:cNvCxnSpPr>
          <p:nvPr/>
        </p:nvCxnSpPr>
        <p:spPr bwMode="auto">
          <a:xfrm rot="5400000">
            <a:off x="4595302" y="4285457"/>
            <a:ext cx="654843" cy="1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pic>
        <p:nvPicPr>
          <p:cNvPr id="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7300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49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Workshops and Conferences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Tracer study for the cohorts 2005 and 2009 (field </a:t>
            </a:r>
            <a:r>
              <a:rPr lang="en-GB" dirty="0"/>
              <a:t>phase November 2010 – March 2011)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June </a:t>
            </a:r>
            <a:r>
              <a:rPr lang="en-GB" dirty="0" smtClean="0"/>
              <a:t>2010: Questionnaire development</a:t>
            </a:r>
          </a:p>
          <a:p>
            <a:r>
              <a:rPr lang="en-GB" dirty="0" smtClean="0"/>
              <a:t>November 2010: Conducting the field phase</a:t>
            </a:r>
          </a:p>
          <a:p>
            <a:r>
              <a:rPr lang="en-GB" dirty="0" smtClean="0"/>
              <a:t>May 2011: Data cleaning and analysis</a:t>
            </a:r>
          </a:p>
          <a:p>
            <a:r>
              <a:rPr lang="en-GB" dirty="0" smtClean="0"/>
              <a:t>November 2011: Dissemination of the results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Participation and contributions of all universities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0500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Participation of the Universities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project coordinator is involved in</a:t>
            </a:r>
          </a:p>
          <a:p>
            <a:pPr lvl="1"/>
            <a:r>
              <a:rPr lang="en-GB" dirty="0" smtClean="0"/>
              <a:t>Questionnaire development</a:t>
            </a:r>
          </a:p>
          <a:p>
            <a:pPr lvl="1"/>
            <a:r>
              <a:rPr lang="en-GB" dirty="0" smtClean="0"/>
              <a:t>Conducting the field phase (address validating and updating, inviting the graduates)</a:t>
            </a:r>
          </a:p>
          <a:p>
            <a:pPr lvl="1"/>
            <a:r>
              <a:rPr lang="en-GB" dirty="0" smtClean="0"/>
              <a:t>Data analysis and interpretation (each university receives its own dataset, with the possibility of comparing with the national results)</a:t>
            </a:r>
          </a:p>
          <a:p>
            <a:pPr lvl="1"/>
            <a:r>
              <a:rPr lang="en-GB" dirty="0" smtClean="0"/>
              <a:t>Dissemination of the results within the university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963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Methodological Aspects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Multipurpose surveys (broad scope; about 500 variables)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Regularity: Every year one cohort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Two cohorts: </a:t>
            </a:r>
            <a:r>
              <a:rPr lang="en-GB" dirty="0"/>
              <a:t>1.5 year after graduation + 4.5 years after </a:t>
            </a:r>
            <a:r>
              <a:rPr lang="en-GB" dirty="0" smtClean="0"/>
              <a:t>graduation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Census: all </a:t>
            </a:r>
            <a:r>
              <a:rPr lang="en-GB" dirty="0" smtClean="0"/>
              <a:t>bachelor graduates</a:t>
            </a:r>
            <a:r>
              <a:rPr lang="en-GB" dirty="0"/>
              <a:t>, no sampling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Standardized online </a:t>
            </a:r>
            <a:r>
              <a:rPr lang="en-GB" dirty="0" smtClean="0"/>
              <a:t>questionnaire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Every university has an own questionnaire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Network approach, cooperation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Training for network </a:t>
            </a:r>
            <a:r>
              <a:rPr lang="en-GB" dirty="0" smtClean="0"/>
              <a:t>members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1713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Rate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Survey of the cohort 2009 (Field phase November 2010 – March 2011)</a:t>
            </a:r>
          </a:p>
          <a:p>
            <a:r>
              <a:rPr lang="en-GB" dirty="0" smtClean="0"/>
              <a:t>Total </a:t>
            </a:r>
            <a:r>
              <a:rPr lang="en-GB" dirty="0" smtClean="0"/>
              <a:t>number of graduates: 152,000</a:t>
            </a:r>
          </a:p>
          <a:p>
            <a:r>
              <a:rPr lang="en-GB" dirty="0" smtClean="0"/>
              <a:t>Total number of contacted graduates: 107,000</a:t>
            </a:r>
          </a:p>
          <a:p>
            <a:r>
              <a:rPr lang="en-GB" dirty="0" smtClean="0"/>
              <a:t>Total number of responses: 38,800</a:t>
            </a:r>
          </a:p>
          <a:p>
            <a:endParaRPr lang="en-GB" dirty="0" smtClean="0"/>
          </a:p>
          <a:p>
            <a:r>
              <a:rPr lang="en-GB" dirty="0" smtClean="0"/>
              <a:t>Gross response rate: 26 %</a:t>
            </a:r>
            <a:br>
              <a:rPr lang="en-GB" dirty="0" smtClean="0"/>
            </a:br>
            <a:r>
              <a:rPr lang="en-GB" dirty="0" smtClean="0"/>
              <a:t>Net response rate: 36 %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87372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7825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 Development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Field phase with three reminder contacts</a:t>
            </a:r>
          </a:p>
          <a:p>
            <a:r>
              <a:rPr lang="en-GB" dirty="0" smtClean="0"/>
              <a:t>Considerably parallel conduction by the universities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Kooij: Tracer Studies in Romania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1441"/>
            <a:ext cx="5399931" cy="317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043" y="4153644"/>
            <a:ext cx="33337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818916"/>
      </p:ext>
    </p:extLst>
  </p:cSld>
  <p:clrMapOvr>
    <a:masterClrMapping/>
  </p:clrMapOvr>
</p:sld>
</file>

<file path=ppt/theme/theme1.xml><?xml version="1.0" encoding="utf-8"?>
<a:theme xmlns:a="http://schemas.openxmlformats.org/drawingml/2006/main" name="KOAB2011_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ers_June2004">
  <a:themeElements>
    <a:clrScheme name="KOAB2011_1">
      <a:dk1>
        <a:sysClr val="windowText" lastClr="000000"/>
      </a:dk1>
      <a:lt1>
        <a:sysClr val="window" lastClr="FFFFFF"/>
      </a:lt1>
      <a:dk2>
        <a:srgbClr val="C6005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438</Words>
  <Application>Microsoft Office PowerPoint</Application>
  <PresentationFormat>Bildschirmpräsentation (16:10)</PresentationFormat>
  <Paragraphs>86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KOAB2011_1</vt:lpstr>
      <vt:lpstr>Cheers_June2004</vt:lpstr>
      <vt:lpstr>1_Cheers_June2004</vt:lpstr>
      <vt:lpstr>Tracer Studies in Romania</vt:lpstr>
      <vt:lpstr>Tracer Studies in Romania</vt:lpstr>
      <vt:lpstr>Absolventii si Piata Muncii</vt:lpstr>
      <vt:lpstr>The Network Approach</vt:lpstr>
      <vt:lpstr>Workshops and Conferences</vt:lpstr>
      <vt:lpstr>Participation of the Universities</vt:lpstr>
      <vt:lpstr>Methodological Aspects</vt:lpstr>
      <vt:lpstr>Response Rate</vt:lpstr>
      <vt:lpstr>Response Development</vt:lpstr>
      <vt:lpstr>Continuation of the Tracer Study</vt:lpstr>
    </vt:vector>
  </TitlesOfParts>
  <Company>INCHER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Schomburg.</dc:creator>
  <cp:lastModifiedBy>René Kooij</cp:lastModifiedBy>
  <cp:revision>282</cp:revision>
  <cp:lastPrinted>2012-09-20T08:14:24Z</cp:lastPrinted>
  <dcterms:created xsi:type="dcterms:W3CDTF">2011-10-16T10:05:42Z</dcterms:created>
  <dcterms:modified xsi:type="dcterms:W3CDTF">2012-10-22T01:58:56Z</dcterms:modified>
</cp:coreProperties>
</file>